
<file path=[Content_Types].xml><?xml version="1.0" encoding="utf-8"?>
<Types xmlns="http://schemas.openxmlformats.org/package/2006/content-types">
  <Default Extension="xml" ContentType="application/xml"/>
  <Default Extension="mov" ContentType="video/quicktime"/>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81929E-106F-4668-8C35-DA213DC6B090}">
  <a:tblStyle styleId="{4381929E-106F-4668-8C35-DA213DC6B090}" styleName="Table_0">
    <a:wholeTbl>
      <a:tcTxStyle b="off" i="off">
        <a:font>
          <a:latin typeface="Euphemia"/>
          <a:ea typeface="Euphemia"/>
          <a:cs typeface="Euphemia"/>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8E8"/>
          </a:solidFill>
        </a:fill>
      </a:tcStyle>
    </a:wholeTbl>
    <a:band1H>
      <a:tcTxStyle/>
      <a:tcStyle>
        <a:tcBdr/>
        <a:fill>
          <a:solidFill>
            <a:srgbClr val="CFCECD"/>
          </a:solidFill>
        </a:fill>
      </a:tcStyle>
    </a:band1H>
    <a:band2H>
      <a:tcTxStyle/>
      <a:tcStyle>
        <a:tcBdr/>
      </a:tcStyle>
    </a:band2H>
    <a:band1V>
      <a:tcTxStyle/>
      <a:tcStyle>
        <a:tcBdr/>
        <a:fill>
          <a:solidFill>
            <a:srgbClr val="CFCECD"/>
          </a:solidFill>
        </a:fill>
      </a:tcStyle>
    </a:band1V>
    <a:band2V>
      <a:tcTxStyle/>
      <a:tcStyle>
        <a:tcBdr/>
      </a:tcStyle>
    </a:band2V>
    <a:lastCol>
      <a:tcTxStyle b="on" i="off">
        <a:font>
          <a:latin typeface="Euphemia"/>
          <a:ea typeface="Euphemia"/>
          <a:cs typeface="Euphemia"/>
        </a:font>
        <a:schemeClr val="lt1"/>
      </a:tcTxStyle>
      <a:tcStyle>
        <a:tcBdr/>
        <a:fill>
          <a:solidFill>
            <a:schemeClr val="accent1"/>
          </a:solidFill>
        </a:fill>
      </a:tcStyle>
    </a:lastCol>
    <a:firstCol>
      <a:tcTxStyle b="on" i="off">
        <a:font>
          <a:latin typeface="Euphemia"/>
          <a:ea typeface="Euphemia"/>
          <a:cs typeface="Euphemia"/>
        </a:font>
        <a:schemeClr val="lt1"/>
      </a:tcTxStyle>
      <a:tcStyle>
        <a:tcBdr/>
        <a:fill>
          <a:solidFill>
            <a:schemeClr val="accent1"/>
          </a:solidFill>
        </a:fill>
      </a:tcStyle>
    </a:firstCol>
    <a:lastRow>
      <a:tcTxStyle b="on" i="off">
        <a:font>
          <a:latin typeface="Euphemia"/>
          <a:ea typeface="Euphemia"/>
          <a:cs typeface="Euphemia"/>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Euphemia"/>
          <a:ea typeface="Euphemia"/>
          <a:cs typeface="Euphemia"/>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snapToObjects="1">
      <p:cViewPr varScale="1">
        <p:scale>
          <a:sx n="141" d="100"/>
          <a:sy n="141"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CN" sz="1200" b="1" i="1" u="none" strike="noStrike" cap="none">
                <a:solidFill>
                  <a:schemeClr val="dk1"/>
                </a:solidFill>
                <a:latin typeface="Arial"/>
                <a:ea typeface="Arial"/>
                <a:cs typeface="Arial"/>
                <a:sym typeface="Arial"/>
              </a:rPr>
              <a:t>NOTE:</a:t>
            </a:r>
          </a:p>
          <a:p>
            <a:pPr marL="0" marR="0" lvl="0" indent="0" algn="l" rtl="0">
              <a:spcBef>
                <a:spcPts val="0"/>
              </a:spcBef>
              <a:buNone/>
            </a:pPr>
            <a:r>
              <a:rPr lang="zh-CN" sz="1200" b="0" i="1" u="none" strike="noStrike" cap="none">
                <a:solidFill>
                  <a:schemeClr val="dk1"/>
                </a:solidFill>
                <a:latin typeface="Arial"/>
                <a:ea typeface="Arial"/>
                <a:cs typeface="Arial"/>
                <a:sym typeface="Arial"/>
              </a:rPr>
              <a:t>To change the  image on this slide, select the picture and delete it. Then click the Pictures icon in the placeholder to insert your own image.</a:t>
            </a:r>
          </a:p>
        </p:txBody>
      </p:sp>
      <p:sp>
        <p:nvSpPr>
          <p:cNvPr id="159" name="Shape 159"/>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altLang="zh-CN" sz="1200" b="0" i="0" u="none" strike="noStrike" cap="none">
                <a:solidFill>
                  <a:schemeClr val="dk1"/>
                </a:solidFill>
                <a:latin typeface="Arial"/>
                <a:ea typeface="Arial"/>
                <a:cs typeface="Arial"/>
                <a:sym typeface="Arial"/>
              </a:rPr>
              <a:t>1</a:t>
            </a:fld>
            <a:endParaRPr lang="zh-CN"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246" name="Shape 2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252" name="Shape 2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258" name="Shape 2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64" name="Shape 2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66" name="Shape 1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78" name="Shape 1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185" name="Shape 1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92" name="Shape 1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225" name="Shape 2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232" name="Shape 2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239" name="Shape 2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828675" y="1719070"/>
            <a:ext cx="4300538" cy="1664768"/>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61" name="Shape 61"/>
          <p:cNvSpPr txBox="1">
            <a:spLocks noGrp="1"/>
          </p:cNvSpPr>
          <p:nvPr>
            <p:ph type="subTitle" idx="1"/>
          </p:nvPr>
        </p:nvSpPr>
        <p:spPr>
          <a:xfrm>
            <a:off x="828675" y="3383838"/>
            <a:ext cx="4300538" cy="716674"/>
          </a:xfrm>
          <a:prstGeom prst="rect">
            <a:avLst/>
          </a:prstGeom>
          <a:noFill/>
          <a:ln>
            <a:noFill/>
          </a:ln>
        </p:spPr>
        <p:txBody>
          <a:bodyPr wrap="square" lIns="68575" tIns="68575" rIns="68575" bIns="68575" anchor="t" anchorCtr="0"/>
          <a:lstStyle>
            <a:lvl1pPr marL="0" marR="0" lvl="0" indent="0" algn="l" rtl="0">
              <a:lnSpc>
                <a:spcPct val="90000"/>
              </a:lnSpc>
              <a:spcBef>
                <a:spcPts val="0"/>
              </a:spcBef>
              <a:buClr>
                <a:schemeClr val="dk1"/>
              </a:buClr>
              <a:buSzPts val="1400"/>
              <a:buFont typeface="Noto Sans Symbols"/>
              <a:buNone/>
              <a:defRPr sz="1400" b="0" i="0" u="none" strike="noStrike" cap="none">
                <a:solidFill>
                  <a:schemeClr val="dk1"/>
                </a:solidFill>
                <a:latin typeface="Arial"/>
                <a:ea typeface="Arial"/>
                <a:cs typeface="Arial"/>
                <a:sym typeface="Arial"/>
              </a:defRPr>
            </a:lvl1pPr>
            <a:lvl2pPr marL="342900" marR="0" lvl="1" indent="0" algn="ctr" rtl="0">
              <a:lnSpc>
                <a:spcPct val="90000"/>
              </a:lnSpc>
              <a:spcBef>
                <a:spcPts val="5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2pPr>
            <a:lvl3pPr marL="685800" marR="0" lvl="2" indent="0" algn="ctr" rtl="0">
              <a:lnSpc>
                <a:spcPct val="90000"/>
              </a:lnSpc>
              <a:spcBef>
                <a:spcPts val="500"/>
              </a:spcBef>
              <a:buClr>
                <a:schemeClr val="dk1"/>
              </a:buClr>
              <a:buSzPts val="1400"/>
              <a:buFont typeface="Noto Sans Symbols"/>
              <a:buNone/>
              <a:defRPr sz="1400" b="0" i="0" u="none" strike="noStrike" cap="none">
                <a:solidFill>
                  <a:schemeClr val="dk1"/>
                </a:solidFill>
                <a:latin typeface="Arial"/>
                <a:ea typeface="Arial"/>
                <a:cs typeface="Arial"/>
                <a:sym typeface="Arial"/>
              </a:defRPr>
            </a:lvl3pPr>
            <a:lvl4pPr marL="1028700" marR="0" lvl="3" indent="0" algn="ctr" rtl="0">
              <a:lnSpc>
                <a:spcPct val="90000"/>
              </a:lnSpc>
              <a:spcBef>
                <a:spcPts val="5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4pPr>
            <a:lvl5pPr marL="1371600" marR="0" lvl="4" indent="0" algn="ctr" rtl="0">
              <a:lnSpc>
                <a:spcPct val="90000"/>
              </a:lnSpc>
              <a:spcBef>
                <a:spcPts val="5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9pPr>
          </a:lstStyle>
          <a:p>
            <a:endParaRPr/>
          </a:p>
        </p:txBody>
      </p:sp>
      <p:sp>
        <p:nvSpPr>
          <p:cNvPr id="62" name="Shape 62" descr="An empty placeholder to add an image. Click on the placeholder and select the image that you wish to add."/>
          <p:cNvSpPr>
            <a:spLocks noGrp="1"/>
          </p:cNvSpPr>
          <p:nvPr>
            <p:ph type="pic" idx="2"/>
          </p:nvPr>
        </p:nvSpPr>
        <p:spPr>
          <a:xfrm>
            <a:off x="5235797" y="982992"/>
            <a:ext cx="3908203" cy="3156453"/>
          </a:xfrm>
          <a:prstGeom prst="rect">
            <a:avLst/>
          </a:prstGeom>
          <a:solidFill>
            <a:srgbClr val="DED9D6"/>
          </a:solidFill>
          <a:ln>
            <a:noFill/>
          </a:ln>
        </p:spPr>
        <p:txBody>
          <a:bodyPr wrap="square" lIns="68575" tIns="68575" rIns="68575" bIns="68575" anchor="t" anchorCtr="0"/>
          <a:lstStyle>
            <a:lvl1pPr marL="0" marR="0" lvl="0" indent="0" algn="ctr" rtl="0">
              <a:lnSpc>
                <a:spcPct val="90000"/>
              </a:lnSpc>
              <a:spcBef>
                <a:spcPts val="14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63" name="Shape 63"/>
          <p:cNvSpPr/>
          <p:nvPr/>
        </p:nvSpPr>
        <p:spPr>
          <a:xfrm>
            <a:off x="0" y="0"/>
            <a:ext cx="9144000" cy="809907"/>
          </a:xfrm>
          <a:prstGeom prst="rect">
            <a:avLst/>
          </a:prstGeom>
          <a:solidFill>
            <a:schemeClr val="accent1"/>
          </a:solidFill>
          <a:ln>
            <a:noFill/>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Arial"/>
              <a:ea typeface="Arial"/>
              <a:cs typeface="Arial"/>
              <a:sym typeface="Arial"/>
            </a:endParaRPr>
          </a:p>
        </p:txBody>
      </p:sp>
      <p:grpSp>
        <p:nvGrpSpPr>
          <p:cNvPr id="64" name="Shape 64"/>
          <p:cNvGrpSpPr/>
          <p:nvPr/>
        </p:nvGrpSpPr>
        <p:grpSpPr>
          <a:xfrm>
            <a:off x="0" y="857250"/>
            <a:ext cx="9144000" cy="47344"/>
            <a:chOff x="507492" y="1501519"/>
            <a:chExt cx="8129016" cy="63125"/>
          </a:xfrm>
        </p:grpSpPr>
        <p:cxnSp>
          <p:nvCxnSpPr>
            <p:cNvPr id="65" name="Shape 65"/>
            <p:cNvCxnSpPr/>
            <p:nvPr/>
          </p:nvCxnSpPr>
          <p:spPr>
            <a:xfrm>
              <a:off x="507492" y="1564644"/>
              <a:ext cx="8129016" cy="0"/>
            </a:xfrm>
            <a:prstGeom prst="straightConnector1">
              <a:avLst/>
            </a:prstGeom>
            <a:noFill/>
            <a:ln w="38100" cap="flat" cmpd="sng">
              <a:solidFill>
                <a:schemeClr val="dk1"/>
              </a:solidFill>
              <a:prstDash val="solid"/>
              <a:miter lim="800000"/>
              <a:headEnd type="none" w="med" len="med"/>
              <a:tailEnd type="none" w="med" len="med"/>
            </a:ln>
          </p:spPr>
        </p:cxnSp>
        <p:cxnSp>
          <p:nvCxnSpPr>
            <p:cNvPr id="66" name="Shape 66"/>
            <p:cNvCxnSpPr/>
            <p:nvPr/>
          </p:nvCxnSpPr>
          <p:spPr>
            <a:xfrm>
              <a:off x="507492" y="1501519"/>
              <a:ext cx="8129016" cy="0"/>
            </a:xfrm>
            <a:prstGeom prst="straightConnector1">
              <a:avLst/>
            </a:prstGeom>
            <a:noFill/>
            <a:ln w="12700" cap="flat" cmpd="sng">
              <a:solidFill>
                <a:schemeClr val="dk1"/>
              </a:solidFill>
              <a:prstDash val="solid"/>
              <a:miter lim="800000"/>
              <a:headEnd type="none" w="med" len="med"/>
              <a:tailEnd type="none" w="med" len="med"/>
            </a:ln>
          </p:spPr>
        </p:cxnSp>
      </p:grpSp>
      <p:pic>
        <p:nvPicPr>
          <p:cNvPr id="67" name="Shape 67"/>
          <p:cNvPicPr preferRelativeResize="0"/>
          <p:nvPr/>
        </p:nvPicPr>
        <p:blipFill rotWithShape="1">
          <a:blip r:embed="rId2">
            <a:alphaModFix/>
          </a:blip>
          <a:srcRect/>
          <a:stretch/>
        </p:blipFill>
        <p:spPr>
          <a:xfrm>
            <a:off x="994410" y="0"/>
            <a:ext cx="1307366" cy="1710547"/>
          </a:xfrm>
          <a:prstGeom prst="rect">
            <a:avLst/>
          </a:prstGeom>
          <a:noFill/>
          <a:ln>
            <a:noFill/>
          </a:ln>
        </p:spPr>
      </p:pic>
      <p:grpSp>
        <p:nvGrpSpPr>
          <p:cNvPr id="68" name="Shape 68"/>
          <p:cNvGrpSpPr/>
          <p:nvPr/>
        </p:nvGrpSpPr>
        <p:grpSpPr>
          <a:xfrm rot="10800000">
            <a:off x="0" y="4234132"/>
            <a:ext cx="9144000" cy="47344"/>
            <a:chOff x="507492" y="1501519"/>
            <a:chExt cx="8129016" cy="63125"/>
          </a:xfrm>
        </p:grpSpPr>
        <p:cxnSp>
          <p:nvCxnSpPr>
            <p:cNvPr id="69" name="Shape 69"/>
            <p:cNvCxnSpPr/>
            <p:nvPr/>
          </p:nvCxnSpPr>
          <p:spPr>
            <a:xfrm>
              <a:off x="507492" y="1564644"/>
              <a:ext cx="8129016" cy="0"/>
            </a:xfrm>
            <a:prstGeom prst="straightConnector1">
              <a:avLst/>
            </a:prstGeom>
            <a:noFill/>
            <a:ln w="38100" cap="flat" cmpd="sng">
              <a:solidFill>
                <a:schemeClr val="dk1"/>
              </a:solidFill>
              <a:prstDash val="solid"/>
              <a:miter lim="800000"/>
              <a:headEnd type="none" w="med" len="med"/>
              <a:tailEnd type="none" w="med" len="med"/>
            </a:ln>
          </p:spPr>
        </p:cxnSp>
        <p:cxnSp>
          <p:nvCxnSpPr>
            <p:cNvPr id="70" name="Shape 70"/>
            <p:cNvCxnSpPr/>
            <p:nvPr/>
          </p:nvCxnSpPr>
          <p:spPr>
            <a:xfrm>
              <a:off x="507492" y="1501519"/>
              <a:ext cx="8129016" cy="0"/>
            </a:xfrm>
            <a:prstGeom prst="straightConnector1">
              <a:avLst/>
            </a:prstGeom>
            <a:noFill/>
            <a:ln w="12700" cap="flat" cmpd="sng">
              <a:solidFill>
                <a:schemeClr val="dk1"/>
              </a:solidFill>
              <a:prstDash val="solid"/>
              <a:miter lim="800000"/>
              <a:headEnd type="none" w="med" len="med"/>
              <a:tailEnd type="none" w="med" len="med"/>
            </a:ln>
          </p:spPr>
        </p:cxnSp>
      </p:grpSp>
      <p:sp>
        <p:nvSpPr>
          <p:cNvPr id="71" name="Shape 71"/>
          <p:cNvSpPr/>
          <p:nvPr/>
        </p:nvSpPr>
        <p:spPr>
          <a:xfrm>
            <a:off x="0" y="4333593"/>
            <a:ext cx="9144000" cy="809907"/>
          </a:xfrm>
          <a:prstGeom prst="rect">
            <a:avLst/>
          </a:prstGeom>
          <a:solidFill>
            <a:schemeClr val="accent1"/>
          </a:solidFill>
          <a:ln>
            <a:noFill/>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28675" y="57150"/>
            <a:ext cx="7485512" cy="822721"/>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100"/>
              <a:buFont typeface="Arial"/>
              <a:buNone/>
              <a:defRPr sz="21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74" name="Shape 74"/>
          <p:cNvSpPr txBox="1">
            <a:spLocks noGrp="1"/>
          </p:cNvSpPr>
          <p:nvPr>
            <p:ph type="body" idx="1"/>
          </p:nvPr>
        </p:nvSpPr>
        <p:spPr>
          <a:xfrm>
            <a:off x="828675" y="1200150"/>
            <a:ext cx="7486650" cy="3429000"/>
          </a:xfrm>
          <a:prstGeom prst="rect">
            <a:avLst/>
          </a:prstGeom>
          <a:noFill/>
          <a:ln>
            <a:noFill/>
          </a:ln>
        </p:spPr>
        <p:txBody>
          <a:bodyPr wrap="square" lIns="68575" tIns="68575" rIns="68575" bIns="68575" anchor="t" anchorCtr="0"/>
          <a:lstStyle>
            <a:lvl1pPr marL="177800" marR="0" lvl="0" indent="-76200" algn="l" rtl="0">
              <a:lnSpc>
                <a:spcPct val="90000"/>
              </a:lnSpc>
              <a:spcBef>
                <a:spcPts val="1400"/>
              </a:spcBef>
              <a:buClr>
                <a:schemeClr val="dk1"/>
              </a:buClr>
              <a:buSzPts val="1500"/>
              <a:buFont typeface="Noto Sans Symbols"/>
              <a:buChar char="▪"/>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828675" y="57150"/>
            <a:ext cx="7485512" cy="822721"/>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100"/>
              <a:buFont typeface="Arial"/>
              <a:buNone/>
              <a:defRPr sz="21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80" name="Shape 80"/>
          <p:cNvSpPr txBox="1">
            <a:spLocks noGrp="1"/>
          </p:cNvSpPr>
          <p:nvPr>
            <p:ph type="body" idx="1"/>
          </p:nvPr>
        </p:nvSpPr>
        <p:spPr>
          <a:xfrm>
            <a:off x="828675" y="1200150"/>
            <a:ext cx="3686175" cy="3428999"/>
          </a:xfrm>
          <a:prstGeom prst="rect">
            <a:avLst/>
          </a:prstGeom>
          <a:noFill/>
          <a:ln>
            <a:noFill/>
          </a:ln>
        </p:spPr>
        <p:txBody>
          <a:bodyPr wrap="square" lIns="68575" tIns="68575" rIns="68575" bIns="68575" anchor="t" anchorCtr="0"/>
          <a:lstStyle>
            <a:lvl1pPr marL="177800" marR="0" lvl="0" indent="-76200" algn="l" rtl="0">
              <a:lnSpc>
                <a:spcPct val="90000"/>
              </a:lnSpc>
              <a:spcBef>
                <a:spcPts val="1400"/>
              </a:spcBef>
              <a:buClr>
                <a:schemeClr val="dk1"/>
              </a:buClr>
              <a:buSzPts val="1500"/>
              <a:buFont typeface="Noto Sans Symbols"/>
              <a:buChar char="▪"/>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body" idx="2"/>
          </p:nvPr>
        </p:nvSpPr>
        <p:spPr>
          <a:xfrm>
            <a:off x="4629150" y="1200150"/>
            <a:ext cx="3686175" cy="3428999"/>
          </a:xfrm>
          <a:prstGeom prst="rect">
            <a:avLst/>
          </a:prstGeom>
          <a:noFill/>
          <a:ln>
            <a:noFill/>
          </a:ln>
        </p:spPr>
        <p:txBody>
          <a:bodyPr wrap="square" lIns="68575" tIns="68575" rIns="68575" bIns="68575" anchor="t" anchorCtr="0"/>
          <a:lstStyle>
            <a:lvl1pPr marL="177800" marR="0" lvl="0" indent="-76200" algn="l" rtl="0">
              <a:lnSpc>
                <a:spcPct val="90000"/>
              </a:lnSpc>
              <a:spcBef>
                <a:spcPts val="1400"/>
              </a:spcBef>
              <a:buClr>
                <a:schemeClr val="dk1"/>
              </a:buClr>
              <a:buSzPts val="1500"/>
              <a:buFont typeface="Noto Sans Symbols"/>
              <a:buChar char="▪"/>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828675" y="57150"/>
            <a:ext cx="7485512" cy="822721"/>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87" name="Shape 87"/>
          <p:cNvSpPr txBox="1">
            <a:spLocks noGrp="1"/>
          </p:cNvSpPr>
          <p:nvPr>
            <p:ph type="body" idx="1"/>
          </p:nvPr>
        </p:nvSpPr>
        <p:spPr>
          <a:xfrm>
            <a:off x="828675" y="1200150"/>
            <a:ext cx="2547747" cy="3429000"/>
          </a:xfrm>
          <a:prstGeom prst="rect">
            <a:avLst/>
          </a:prstGeom>
          <a:noFill/>
          <a:ln>
            <a:noFill/>
          </a:ln>
        </p:spPr>
        <p:txBody>
          <a:bodyPr wrap="square" lIns="68575" tIns="68575" rIns="68575" bIns="68575" anchor="t" anchorCtr="0"/>
          <a:lstStyle>
            <a:lvl1pPr marL="0" marR="0" lvl="0" indent="0" algn="l" rtl="0">
              <a:lnSpc>
                <a:spcPct val="90000"/>
              </a:lnSpc>
              <a:spcBef>
                <a:spcPts val="900"/>
              </a:spcBef>
              <a:buClr>
                <a:schemeClr val="dk1"/>
              </a:buClr>
              <a:buSzPts val="1400"/>
              <a:buFont typeface="Noto Sans Symbols"/>
              <a:buNone/>
              <a:defRPr sz="1400" b="0" i="0" u="none" strike="noStrike" cap="none">
                <a:solidFill>
                  <a:schemeClr val="dk1"/>
                </a:solidFill>
                <a:latin typeface="Arial"/>
                <a:ea typeface="Arial"/>
                <a:cs typeface="Arial"/>
                <a:sym typeface="Arial"/>
              </a:defRPr>
            </a:lvl1pPr>
            <a:lvl2pPr marL="342900" marR="0" lvl="1" indent="0" algn="l" rtl="0">
              <a:lnSpc>
                <a:spcPct val="90000"/>
              </a:lnSpc>
              <a:spcBef>
                <a:spcPts val="500"/>
              </a:spcBef>
              <a:buClr>
                <a:schemeClr val="dk1"/>
              </a:buClr>
              <a:buSzPts val="1100"/>
              <a:buFont typeface="Noto Sans Symbols"/>
              <a:buNone/>
              <a:defRPr sz="1100" b="0" i="0" u="none" strike="noStrike" cap="none">
                <a:solidFill>
                  <a:schemeClr val="dk1"/>
                </a:solidFill>
                <a:latin typeface="Arial"/>
                <a:ea typeface="Arial"/>
                <a:cs typeface="Arial"/>
                <a:sym typeface="Arial"/>
              </a:defRPr>
            </a:lvl2pPr>
            <a:lvl3pPr marL="685800" marR="0" lvl="2" indent="0" algn="l" rtl="0">
              <a:lnSpc>
                <a:spcPct val="90000"/>
              </a:lnSpc>
              <a:spcBef>
                <a:spcPts val="500"/>
              </a:spcBef>
              <a:buClr>
                <a:schemeClr val="dk1"/>
              </a:buClr>
              <a:buSzPts val="900"/>
              <a:buFont typeface="Noto Sans Symbols"/>
              <a:buNone/>
              <a:defRPr sz="900" b="0" i="0" u="none" strike="noStrike" cap="none">
                <a:solidFill>
                  <a:schemeClr val="dk1"/>
                </a:solidFill>
                <a:latin typeface="Arial"/>
                <a:ea typeface="Arial"/>
                <a:cs typeface="Arial"/>
                <a:sym typeface="Arial"/>
              </a:defRPr>
            </a:lvl3pPr>
            <a:lvl4pPr marL="1028700" marR="0" lvl="3" indent="0" algn="l" rtl="0">
              <a:lnSpc>
                <a:spcPct val="90000"/>
              </a:lnSpc>
              <a:spcBef>
                <a:spcPts val="500"/>
              </a:spcBef>
              <a:buClr>
                <a:schemeClr val="dk1"/>
              </a:buClr>
              <a:buSzPts val="800"/>
              <a:buFont typeface="Noto Sans Symbols"/>
              <a:buNone/>
              <a:defRPr sz="800" b="0" i="0" u="none" strike="noStrike" cap="none">
                <a:solidFill>
                  <a:schemeClr val="dk1"/>
                </a:solidFill>
                <a:latin typeface="Arial"/>
                <a:ea typeface="Arial"/>
                <a:cs typeface="Arial"/>
                <a:sym typeface="Arial"/>
              </a:defRPr>
            </a:lvl4pPr>
            <a:lvl5pPr marL="1371600" marR="0" lvl="4" indent="0" algn="l" rtl="0">
              <a:lnSpc>
                <a:spcPct val="90000"/>
              </a:lnSpc>
              <a:spcBef>
                <a:spcPts val="500"/>
              </a:spcBef>
              <a:buClr>
                <a:schemeClr val="dk1"/>
              </a:buClr>
              <a:buSzPts val="800"/>
              <a:buFont typeface="Noto Sans Symbols"/>
              <a:buNone/>
              <a:defRPr sz="800" b="0"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buClr>
                <a:schemeClr val="dk1"/>
              </a:buClr>
              <a:buSzPts val="800"/>
              <a:buFont typeface="Noto Sans Symbols"/>
              <a:buNone/>
              <a:defRPr sz="800" b="0"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buClr>
                <a:schemeClr val="dk1"/>
              </a:buClr>
              <a:buSzPts val="800"/>
              <a:buFont typeface="Noto Sans Symbols"/>
              <a:buNone/>
              <a:defRPr sz="800" b="0"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buClr>
                <a:schemeClr val="dk1"/>
              </a:buClr>
              <a:buSzPts val="800"/>
              <a:buFont typeface="Noto Sans Symbols"/>
              <a:buNone/>
              <a:defRPr sz="800" b="0"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buClr>
                <a:schemeClr val="dk1"/>
              </a:buClr>
              <a:buSzPts val="800"/>
              <a:buFont typeface="Noto Sans Symbols"/>
              <a:buNone/>
              <a:defRPr sz="800" b="0" i="0" u="none" strike="noStrike" cap="none">
                <a:solidFill>
                  <a:schemeClr val="dk1"/>
                </a:solidFill>
                <a:latin typeface="Arial"/>
                <a:ea typeface="Arial"/>
                <a:cs typeface="Arial"/>
                <a:sym typeface="Arial"/>
              </a:defRPr>
            </a:lvl9pPr>
          </a:lstStyle>
          <a:p>
            <a:endParaRPr/>
          </a:p>
        </p:txBody>
      </p:sp>
      <p:sp>
        <p:nvSpPr>
          <p:cNvPr id="88" name="Shape 88" descr="An empty placeholder to add an image. Click on the placeholder and select the image that you wish to add."/>
          <p:cNvSpPr>
            <a:spLocks noGrp="1"/>
          </p:cNvSpPr>
          <p:nvPr>
            <p:ph type="pic" idx="2"/>
          </p:nvPr>
        </p:nvSpPr>
        <p:spPr>
          <a:xfrm>
            <a:off x="3491003" y="1200149"/>
            <a:ext cx="4823184" cy="3429001"/>
          </a:xfrm>
          <a:prstGeom prst="rect">
            <a:avLst/>
          </a:prstGeom>
          <a:noFill/>
          <a:ln>
            <a:noFill/>
          </a:ln>
        </p:spPr>
        <p:txBody>
          <a:bodyPr wrap="square" lIns="68575" tIns="68575" rIns="68575" bIns="68575" anchor="t" anchorCtr="0"/>
          <a:lstStyle>
            <a:lvl1pPr marL="0" marR="0" lvl="0" indent="0" algn="ctr" rtl="0">
              <a:lnSpc>
                <a:spcPct val="90000"/>
              </a:lnSpc>
              <a:spcBef>
                <a:spcPts val="14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1pPr>
            <a:lvl2pPr marL="342900" marR="0" lvl="1" indent="0" algn="l" rtl="0">
              <a:lnSpc>
                <a:spcPct val="90000"/>
              </a:lnSpc>
              <a:spcBef>
                <a:spcPts val="500"/>
              </a:spcBef>
              <a:buClr>
                <a:schemeClr val="dk1"/>
              </a:buClr>
              <a:buSzPts val="2100"/>
              <a:buFont typeface="Noto Sans Symbols"/>
              <a:buNone/>
              <a:defRPr sz="2100" b="0" i="0" u="none" strike="noStrike" cap="none">
                <a:solidFill>
                  <a:schemeClr val="dk1"/>
                </a:solidFill>
                <a:latin typeface="Arial"/>
                <a:ea typeface="Arial"/>
                <a:cs typeface="Arial"/>
                <a:sym typeface="Arial"/>
              </a:defRPr>
            </a:lvl2pPr>
            <a:lvl3pPr marL="685800" marR="0" lvl="2" indent="0" algn="l" rtl="0">
              <a:lnSpc>
                <a:spcPct val="90000"/>
              </a:lnSpc>
              <a:spcBef>
                <a:spcPts val="500"/>
              </a:spcBef>
              <a:buClr>
                <a:schemeClr val="dk1"/>
              </a:buClr>
              <a:buSzPts val="1800"/>
              <a:buFont typeface="Noto Sans Symbols"/>
              <a:buNone/>
              <a:defRPr sz="1800" b="0" i="0" u="none" strike="noStrike" cap="none">
                <a:solidFill>
                  <a:schemeClr val="dk1"/>
                </a:solidFill>
                <a:latin typeface="Arial"/>
                <a:ea typeface="Arial"/>
                <a:cs typeface="Arial"/>
                <a:sym typeface="Arial"/>
              </a:defRPr>
            </a:lvl3pPr>
            <a:lvl4pPr marL="1028700" marR="0" lvl="3" indent="0" algn="l" rtl="0">
              <a:lnSpc>
                <a:spcPct val="90000"/>
              </a:lnSpc>
              <a:spcBef>
                <a:spcPts val="5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4pPr>
            <a:lvl5pPr marL="1371600" marR="0" lvl="4" indent="0" algn="l" rtl="0">
              <a:lnSpc>
                <a:spcPct val="90000"/>
              </a:lnSpc>
              <a:spcBef>
                <a:spcPts val="5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828675" y="57150"/>
            <a:ext cx="7485512" cy="822721"/>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94" name="Shape 94"/>
          <p:cNvSpPr txBox="1">
            <a:spLocks noGrp="1"/>
          </p:cNvSpPr>
          <p:nvPr>
            <p:ph type="body" idx="1"/>
          </p:nvPr>
        </p:nvSpPr>
        <p:spPr>
          <a:xfrm>
            <a:off x="828675" y="1200150"/>
            <a:ext cx="3288411" cy="3429000"/>
          </a:xfrm>
          <a:prstGeom prst="rect">
            <a:avLst/>
          </a:prstGeom>
          <a:noFill/>
          <a:ln>
            <a:noFill/>
          </a:ln>
        </p:spPr>
        <p:txBody>
          <a:bodyPr wrap="square" lIns="68575" tIns="68575" rIns="68575" bIns="68575" anchor="t" anchorCtr="0"/>
          <a:lstStyle>
            <a:lvl1pPr marL="0" marR="0" lvl="0" indent="0" algn="l" rtl="0">
              <a:lnSpc>
                <a:spcPct val="90000"/>
              </a:lnSpc>
              <a:spcBef>
                <a:spcPts val="900"/>
              </a:spcBef>
              <a:buClr>
                <a:schemeClr val="dk1"/>
              </a:buClr>
              <a:buSzPts val="1400"/>
              <a:buFont typeface="Noto Sans Symbols"/>
              <a:buNone/>
              <a:defRPr sz="1400" b="0" i="0" u="none" strike="noStrike" cap="none">
                <a:solidFill>
                  <a:schemeClr val="dk1"/>
                </a:solidFill>
                <a:latin typeface="Arial"/>
                <a:ea typeface="Arial"/>
                <a:cs typeface="Arial"/>
                <a:sym typeface="Arial"/>
              </a:defRPr>
            </a:lvl1pPr>
            <a:lvl2pPr marL="342900" marR="0" lvl="1" indent="0" algn="l" rtl="0">
              <a:lnSpc>
                <a:spcPct val="90000"/>
              </a:lnSpc>
              <a:spcBef>
                <a:spcPts val="500"/>
              </a:spcBef>
              <a:buClr>
                <a:schemeClr val="dk1"/>
              </a:buClr>
              <a:buSzPts val="1100"/>
              <a:buFont typeface="Noto Sans Symbols"/>
              <a:buNone/>
              <a:defRPr sz="1100" b="0" i="0" u="none" strike="noStrike" cap="none">
                <a:solidFill>
                  <a:schemeClr val="dk1"/>
                </a:solidFill>
                <a:latin typeface="Arial"/>
                <a:ea typeface="Arial"/>
                <a:cs typeface="Arial"/>
                <a:sym typeface="Arial"/>
              </a:defRPr>
            </a:lvl2pPr>
            <a:lvl3pPr marL="685800" marR="0" lvl="2" indent="0" algn="l" rtl="0">
              <a:lnSpc>
                <a:spcPct val="90000"/>
              </a:lnSpc>
              <a:spcBef>
                <a:spcPts val="500"/>
              </a:spcBef>
              <a:buClr>
                <a:schemeClr val="dk1"/>
              </a:buClr>
              <a:buSzPts val="900"/>
              <a:buFont typeface="Noto Sans Symbols"/>
              <a:buNone/>
              <a:defRPr sz="900" b="0" i="0" u="none" strike="noStrike" cap="none">
                <a:solidFill>
                  <a:schemeClr val="dk1"/>
                </a:solidFill>
                <a:latin typeface="Arial"/>
                <a:ea typeface="Arial"/>
                <a:cs typeface="Arial"/>
                <a:sym typeface="Arial"/>
              </a:defRPr>
            </a:lvl3pPr>
            <a:lvl4pPr marL="1028700" marR="0" lvl="3" indent="0" algn="l" rtl="0">
              <a:lnSpc>
                <a:spcPct val="90000"/>
              </a:lnSpc>
              <a:spcBef>
                <a:spcPts val="500"/>
              </a:spcBef>
              <a:buClr>
                <a:schemeClr val="dk1"/>
              </a:buClr>
              <a:buSzPts val="800"/>
              <a:buFont typeface="Noto Sans Symbols"/>
              <a:buNone/>
              <a:defRPr sz="800" b="0" i="0" u="none" strike="noStrike" cap="none">
                <a:solidFill>
                  <a:schemeClr val="dk1"/>
                </a:solidFill>
                <a:latin typeface="Arial"/>
                <a:ea typeface="Arial"/>
                <a:cs typeface="Arial"/>
                <a:sym typeface="Arial"/>
              </a:defRPr>
            </a:lvl4pPr>
            <a:lvl5pPr marL="1371600" marR="0" lvl="4" indent="0" algn="l" rtl="0">
              <a:lnSpc>
                <a:spcPct val="90000"/>
              </a:lnSpc>
              <a:spcBef>
                <a:spcPts val="500"/>
              </a:spcBef>
              <a:buClr>
                <a:schemeClr val="dk1"/>
              </a:buClr>
              <a:buSzPts val="800"/>
              <a:buFont typeface="Noto Sans Symbols"/>
              <a:buNone/>
              <a:defRPr sz="800" b="0"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buClr>
                <a:schemeClr val="dk1"/>
              </a:buClr>
              <a:buSzPts val="800"/>
              <a:buFont typeface="Noto Sans Symbols"/>
              <a:buNone/>
              <a:defRPr sz="800" b="0"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buClr>
                <a:schemeClr val="dk1"/>
              </a:buClr>
              <a:buSzPts val="800"/>
              <a:buFont typeface="Noto Sans Symbols"/>
              <a:buNone/>
              <a:defRPr sz="800" b="0"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buClr>
                <a:schemeClr val="dk1"/>
              </a:buClr>
              <a:buSzPts val="800"/>
              <a:buFont typeface="Noto Sans Symbols"/>
              <a:buNone/>
              <a:defRPr sz="800" b="0"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buClr>
                <a:schemeClr val="dk1"/>
              </a:buClr>
              <a:buSzPts val="800"/>
              <a:buFont typeface="Noto Sans Symbols"/>
              <a:buNone/>
              <a:defRPr sz="800" b="0"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body" idx="2"/>
          </p:nvPr>
        </p:nvSpPr>
        <p:spPr>
          <a:xfrm>
            <a:off x="4231386" y="1200149"/>
            <a:ext cx="4083939" cy="3429001"/>
          </a:xfrm>
          <a:prstGeom prst="rect">
            <a:avLst/>
          </a:prstGeom>
          <a:noFill/>
          <a:ln>
            <a:noFill/>
          </a:ln>
        </p:spPr>
        <p:txBody>
          <a:bodyPr wrap="square" lIns="68575" tIns="68575" rIns="68575" bIns="68575" anchor="t" anchorCtr="0"/>
          <a:lstStyle>
            <a:lvl1pPr marL="177800" marR="0" lvl="0" indent="-76200" algn="l" rtl="0">
              <a:lnSpc>
                <a:spcPct val="90000"/>
              </a:lnSpc>
              <a:spcBef>
                <a:spcPts val="1400"/>
              </a:spcBef>
              <a:buClr>
                <a:schemeClr val="dk1"/>
              </a:buClr>
              <a:buSzPts val="1500"/>
              <a:buFont typeface="Noto Sans Symbols"/>
              <a:buChar char="▪"/>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99"/>
        <p:cNvGrpSpPr/>
        <p:nvPr/>
      </p:nvGrpSpPr>
      <p:grpSpPr>
        <a:xfrm>
          <a:off x="0" y="0"/>
          <a:ext cx="0" cy="0"/>
          <a:chOff x="0" y="0"/>
          <a:chExt cx="0" cy="0"/>
        </a:xfrm>
      </p:grpSpPr>
      <p:sp>
        <p:nvSpPr>
          <p:cNvPr id="100" name="Shape 100"/>
          <p:cNvSpPr/>
          <p:nvPr/>
        </p:nvSpPr>
        <p:spPr>
          <a:xfrm>
            <a:off x="0" y="0"/>
            <a:ext cx="9144000" cy="809907"/>
          </a:xfrm>
          <a:prstGeom prst="rect">
            <a:avLst/>
          </a:prstGeom>
          <a:solidFill>
            <a:schemeClr val="accent1"/>
          </a:solidFill>
          <a:ln>
            <a:noFill/>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Arial"/>
              <a:ea typeface="Arial"/>
              <a:cs typeface="Arial"/>
              <a:sym typeface="Arial"/>
            </a:endParaRPr>
          </a:p>
        </p:txBody>
      </p:sp>
      <p:pic>
        <p:nvPicPr>
          <p:cNvPr id="101" name="Shape 101"/>
          <p:cNvPicPr preferRelativeResize="0"/>
          <p:nvPr/>
        </p:nvPicPr>
        <p:blipFill rotWithShape="1">
          <a:blip r:embed="rId2">
            <a:alphaModFix/>
          </a:blip>
          <a:srcRect/>
          <a:stretch/>
        </p:blipFill>
        <p:spPr>
          <a:xfrm>
            <a:off x="993334" y="0"/>
            <a:ext cx="1307366" cy="1710547"/>
          </a:xfrm>
          <a:prstGeom prst="rect">
            <a:avLst/>
          </a:prstGeom>
          <a:noFill/>
          <a:ln>
            <a:noFill/>
          </a:ln>
        </p:spPr>
      </p:pic>
      <p:sp>
        <p:nvSpPr>
          <p:cNvPr id="102" name="Shape 102"/>
          <p:cNvSpPr txBox="1">
            <a:spLocks noGrp="1"/>
          </p:cNvSpPr>
          <p:nvPr>
            <p:ph type="ctrTitle"/>
          </p:nvPr>
        </p:nvSpPr>
        <p:spPr>
          <a:xfrm>
            <a:off x="828675" y="1719070"/>
            <a:ext cx="7572375" cy="1664768"/>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103" name="Shape 103"/>
          <p:cNvSpPr txBox="1">
            <a:spLocks noGrp="1"/>
          </p:cNvSpPr>
          <p:nvPr>
            <p:ph type="subTitle" idx="1"/>
          </p:nvPr>
        </p:nvSpPr>
        <p:spPr>
          <a:xfrm>
            <a:off x="828674" y="3383838"/>
            <a:ext cx="7572376" cy="716674"/>
          </a:xfrm>
          <a:prstGeom prst="rect">
            <a:avLst/>
          </a:prstGeom>
          <a:noFill/>
          <a:ln>
            <a:noFill/>
          </a:ln>
        </p:spPr>
        <p:txBody>
          <a:bodyPr wrap="square" lIns="68575" tIns="68575" rIns="68575" bIns="68575" anchor="t" anchorCtr="0"/>
          <a:lstStyle>
            <a:lvl1pPr marL="0" marR="0" lvl="0" indent="0" algn="l" rtl="0">
              <a:lnSpc>
                <a:spcPct val="90000"/>
              </a:lnSpc>
              <a:spcBef>
                <a:spcPts val="0"/>
              </a:spcBef>
              <a:buClr>
                <a:schemeClr val="dk1"/>
              </a:buClr>
              <a:buSzPts val="1400"/>
              <a:buFont typeface="Noto Sans Symbols"/>
              <a:buNone/>
              <a:defRPr sz="1400" b="0" i="0" u="none" strike="noStrike" cap="none">
                <a:solidFill>
                  <a:schemeClr val="dk1"/>
                </a:solidFill>
                <a:latin typeface="Arial"/>
                <a:ea typeface="Arial"/>
                <a:cs typeface="Arial"/>
                <a:sym typeface="Arial"/>
              </a:defRPr>
            </a:lvl1pPr>
            <a:lvl2pPr marL="342900" marR="0" lvl="1" indent="0" algn="ctr" rtl="0">
              <a:lnSpc>
                <a:spcPct val="90000"/>
              </a:lnSpc>
              <a:spcBef>
                <a:spcPts val="500"/>
              </a:spcBef>
              <a:buClr>
                <a:schemeClr val="dk1"/>
              </a:buClr>
              <a:buSzPts val="1500"/>
              <a:buFont typeface="Noto Sans Symbols"/>
              <a:buNone/>
              <a:defRPr sz="1500" b="0" i="0" u="none" strike="noStrike" cap="none">
                <a:solidFill>
                  <a:schemeClr val="dk1"/>
                </a:solidFill>
                <a:latin typeface="Arial"/>
                <a:ea typeface="Arial"/>
                <a:cs typeface="Arial"/>
                <a:sym typeface="Arial"/>
              </a:defRPr>
            </a:lvl2pPr>
            <a:lvl3pPr marL="685800" marR="0" lvl="2" indent="0" algn="ctr" rtl="0">
              <a:lnSpc>
                <a:spcPct val="90000"/>
              </a:lnSpc>
              <a:spcBef>
                <a:spcPts val="500"/>
              </a:spcBef>
              <a:buClr>
                <a:schemeClr val="dk1"/>
              </a:buClr>
              <a:buSzPts val="1400"/>
              <a:buFont typeface="Noto Sans Symbols"/>
              <a:buNone/>
              <a:defRPr sz="1400" b="0" i="0" u="none" strike="noStrike" cap="none">
                <a:solidFill>
                  <a:schemeClr val="dk1"/>
                </a:solidFill>
                <a:latin typeface="Arial"/>
                <a:ea typeface="Arial"/>
                <a:cs typeface="Arial"/>
                <a:sym typeface="Arial"/>
              </a:defRPr>
            </a:lvl3pPr>
            <a:lvl4pPr marL="1028700" marR="0" lvl="3" indent="0" algn="ctr" rtl="0">
              <a:lnSpc>
                <a:spcPct val="90000"/>
              </a:lnSpc>
              <a:spcBef>
                <a:spcPts val="5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4pPr>
            <a:lvl5pPr marL="1371600" marR="0" lvl="4" indent="0" algn="ctr" rtl="0">
              <a:lnSpc>
                <a:spcPct val="90000"/>
              </a:lnSpc>
              <a:spcBef>
                <a:spcPts val="5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buClr>
                <a:schemeClr val="dk1"/>
              </a:buClr>
              <a:buSzPts val="1200"/>
              <a:buFont typeface="Noto Sans Symbols"/>
              <a:buNone/>
              <a:defRPr sz="1200" b="0" i="0" u="none" strike="noStrike" cap="none">
                <a:solidFill>
                  <a:schemeClr val="dk1"/>
                </a:solidFill>
                <a:latin typeface="Arial"/>
                <a:ea typeface="Arial"/>
                <a:cs typeface="Arial"/>
                <a:sym typeface="Arial"/>
              </a:defRPr>
            </a:lvl9pPr>
          </a:lstStyle>
          <a:p>
            <a:endParaRPr/>
          </a:p>
        </p:txBody>
      </p:sp>
      <p:sp>
        <p:nvSpPr>
          <p:cNvPr id="104" name="Shape 104"/>
          <p:cNvSpPr/>
          <p:nvPr/>
        </p:nvSpPr>
        <p:spPr>
          <a:xfrm>
            <a:off x="0" y="4333593"/>
            <a:ext cx="9144000" cy="809907"/>
          </a:xfrm>
          <a:prstGeom prst="rect">
            <a:avLst/>
          </a:prstGeom>
          <a:solidFill>
            <a:schemeClr val="accent1"/>
          </a:solidFill>
          <a:ln>
            <a:noFill/>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Arial"/>
              <a:ea typeface="Arial"/>
              <a:cs typeface="Arial"/>
              <a:sym typeface="Arial"/>
            </a:endParaRPr>
          </a:p>
        </p:txBody>
      </p:sp>
      <p:sp>
        <p:nvSpPr>
          <p:cNvPr id="105" name="Shape 105"/>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DED9D6"/>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DED9D6"/>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DED9D6"/>
                </a:solidFill>
                <a:latin typeface="Arial"/>
                <a:ea typeface="Arial"/>
                <a:cs typeface="Arial"/>
                <a:sym typeface="Arial"/>
              </a:rPr>
              <a:t>‹#›</a:t>
            </a:fld>
            <a:endParaRPr lang="zh-CN" sz="900" b="0" i="0" u="none" strike="noStrike" cap="none">
              <a:solidFill>
                <a:srgbClr val="DED9D6"/>
              </a:solidFill>
              <a:latin typeface="Arial"/>
              <a:ea typeface="Arial"/>
              <a:cs typeface="Arial"/>
              <a:sym typeface="Arial"/>
            </a:endParaRPr>
          </a:p>
        </p:txBody>
      </p: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Shape 108"/>
        <p:cNvGrpSpPr/>
        <p:nvPr/>
      </p:nvGrpSpPr>
      <p:grpSpPr>
        <a:xfrm>
          <a:off x="0" y="0"/>
          <a:ext cx="0" cy="0"/>
          <a:chOff x="0" y="0"/>
          <a:chExt cx="0" cy="0"/>
        </a:xfrm>
      </p:grpSpPr>
      <p:grpSp>
        <p:nvGrpSpPr>
          <p:cNvPr id="109" name="Shape 109"/>
          <p:cNvGrpSpPr/>
          <p:nvPr/>
        </p:nvGrpSpPr>
        <p:grpSpPr>
          <a:xfrm>
            <a:off x="0" y="1885950"/>
            <a:ext cx="9144000" cy="2395526"/>
            <a:chOff x="647402" y="2514600"/>
            <a:chExt cx="10838688" cy="3194035"/>
          </a:xfrm>
        </p:grpSpPr>
        <p:grpSp>
          <p:nvGrpSpPr>
            <p:cNvPr id="110" name="Shape 110"/>
            <p:cNvGrpSpPr/>
            <p:nvPr/>
          </p:nvGrpSpPr>
          <p:grpSpPr>
            <a:xfrm>
              <a:off x="647402" y="2514600"/>
              <a:ext cx="10838688" cy="63125"/>
              <a:chOff x="507492" y="1501519"/>
              <a:chExt cx="8129016" cy="63125"/>
            </a:xfrm>
          </p:grpSpPr>
          <p:cxnSp>
            <p:nvCxnSpPr>
              <p:cNvPr id="111" name="Shape 111"/>
              <p:cNvCxnSpPr/>
              <p:nvPr/>
            </p:nvCxnSpPr>
            <p:spPr>
              <a:xfrm>
                <a:off x="507492" y="1564644"/>
                <a:ext cx="8129016" cy="0"/>
              </a:xfrm>
              <a:prstGeom prst="straightConnector1">
                <a:avLst/>
              </a:prstGeom>
              <a:noFill/>
              <a:ln w="38100" cap="flat" cmpd="sng">
                <a:solidFill>
                  <a:schemeClr val="dk1"/>
                </a:solidFill>
                <a:prstDash val="solid"/>
                <a:miter lim="800000"/>
                <a:headEnd type="none" w="med" len="med"/>
                <a:tailEnd type="none" w="med" len="med"/>
              </a:ln>
            </p:spPr>
          </p:cxnSp>
          <p:cxnSp>
            <p:nvCxnSpPr>
              <p:cNvPr id="112" name="Shape 112"/>
              <p:cNvCxnSpPr/>
              <p:nvPr/>
            </p:nvCxnSpPr>
            <p:spPr>
              <a:xfrm>
                <a:off x="507492" y="1501519"/>
                <a:ext cx="8129016" cy="0"/>
              </a:xfrm>
              <a:prstGeom prst="straightConnector1">
                <a:avLst/>
              </a:prstGeom>
              <a:noFill/>
              <a:ln w="12700" cap="flat" cmpd="sng">
                <a:solidFill>
                  <a:schemeClr val="dk1"/>
                </a:solidFill>
                <a:prstDash val="solid"/>
                <a:miter lim="800000"/>
                <a:headEnd type="none" w="med" len="med"/>
                <a:tailEnd type="none" w="med" len="med"/>
              </a:ln>
            </p:spPr>
          </p:cxnSp>
        </p:grpSp>
        <p:sp>
          <p:nvSpPr>
            <p:cNvPr id="113" name="Shape 113"/>
            <p:cNvSpPr/>
            <p:nvPr/>
          </p:nvSpPr>
          <p:spPr>
            <a:xfrm>
              <a:off x="647402" y="2640850"/>
              <a:ext cx="10838688" cy="2941536"/>
            </a:xfrm>
            <a:prstGeom prst="rect">
              <a:avLst/>
            </a:prstGeom>
            <a:solidFill>
              <a:schemeClr val="dk1"/>
            </a:solidFill>
            <a:ln>
              <a:noFill/>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Arial"/>
                <a:ea typeface="Arial"/>
                <a:cs typeface="Arial"/>
                <a:sym typeface="Arial"/>
              </a:endParaRPr>
            </a:p>
          </p:txBody>
        </p:sp>
        <p:grpSp>
          <p:nvGrpSpPr>
            <p:cNvPr id="114" name="Shape 114"/>
            <p:cNvGrpSpPr/>
            <p:nvPr/>
          </p:nvGrpSpPr>
          <p:grpSpPr>
            <a:xfrm rot="10800000">
              <a:off x="647402" y="5645510"/>
              <a:ext cx="10838688" cy="63125"/>
              <a:chOff x="507492" y="1501519"/>
              <a:chExt cx="8129016" cy="63125"/>
            </a:xfrm>
          </p:grpSpPr>
          <p:cxnSp>
            <p:nvCxnSpPr>
              <p:cNvPr id="115" name="Shape 115"/>
              <p:cNvCxnSpPr/>
              <p:nvPr/>
            </p:nvCxnSpPr>
            <p:spPr>
              <a:xfrm>
                <a:off x="507492" y="1564644"/>
                <a:ext cx="8129016" cy="0"/>
              </a:xfrm>
              <a:prstGeom prst="straightConnector1">
                <a:avLst/>
              </a:prstGeom>
              <a:noFill/>
              <a:ln w="38100" cap="flat" cmpd="sng">
                <a:solidFill>
                  <a:schemeClr val="dk1"/>
                </a:solidFill>
                <a:prstDash val="solid"/>
                <a:miter lim="800000"/>
                <a:headEnd type="none" w="med" len="med"/>
                <a:tailEnd type="none" w="med" len="med"/>
              </a:ln>
            </p:spPr>
          </p:cxnSp>
          <p:cxnSp>
            <p:nvCxnSpPr>
              <p:cNvPr id="116" name="Shape 116"/>
              <p:cNvCxnSpPr/>
              <p:nvPr/>
            </p:nvCxnSpPr>
            <p:spPr>
              <a:xfrm>
                <a:off x="507492" y="1501519"/>
                <a:ext cx="8129016" cy="0"/>
              </a:xfrm>
              <a:prstGeom prst="straightConnector1">
                <a:avLst/>
              </a:prstGeom>
              <a:noFill/>
              <a:ln w="12700" cap="flat" cmpd="sng">
                <a:solidFill>
                  <a:schemeClr val="dk1"/>
                </a:solidFill>
                <a:prstDash val="solid"/>
                <a:miter lim="800000"/>
                <a:headEnd type="none" w="med" len="med"/>
                <a:tailEnd type="none" w="med" len="med"/>
              </a:ln>
            </p:spPr>
          </p:cxnSp>
        </p:grpSp>
      </p:grpSp>
      <p:pic>
        <p:nvPicPr>
          <p:cNvPr id="117" name="Shape 117"/>
          <p:cNvPicPr preferRelativeResize="0"/>
          <p:nvPr/>
        </p:nvPicPr>
        <p:blipFill rotWithShape="1">
          <a:blip r:embed="rId2">
            <a:alphaModFix/>
          </a:blip>
          <a:srcRect/>
          <a:stretch/>
        </p:blipFill>
        <p:spPr>
          <a:xfrm>
            <a:off x="994410" y="0"/>
            <a:ext cx="1334048" cy="2217803"/>
          </a:xfrm>
          <a:prstGeom prst="rect">
            <a:avLst/>
          </a:prstGeom>
          <a:noFill/>
          <a:ln>
            <a:noFill/>
          </a:ln>
        </p:spPr>
      </p:pic>
      <p:sp>
        <p:nvSpPr>
          <p:cNvPr id="118" name="Shape 118"/>
          <p:cNvSpPr txBox="1">
            <a:spLocks noGrp="1"/>
          </p:cNvSpPr>
          <p:nvPr>
            <p:ph type="title"/>
          </p:nvPr>
        </p:nvSpPr>
        <p:spPr>
          <a:xfrm>
            <a:off x="828674" y="2228855"/>
            <a:ext cx="7553324" cy="1263112"/>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lt1"/>
              </a:buClr>
              <a:buSzPts val="3300"/>
              <a:buFont typeface="Arial"/>
              <a:buNone/>
              <a:defRPr sz="3300" b="0" i="0" u="none" strike="noStrike" cap="none">
                <a:solidFill>
                  <a:schemeClr val="lt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119" name="Shape 119"/>
          <p:cNvSpPr txBox="1">
            <a:spLocks noGrp="1"/>
          </p:cNvSpPr>
          <p:nvPr>
            <p:ph type="body" idx="1"/>
          </p:nvPr>
        </p:nvSpPr>
        <p:spPr>
          <a:xfrm>
            <a:off x="828674" y="3491967"/>
            <a:ext cx="7553324" cy="382312"/>
          </a:xfrm>
          <a:prstGeom prst="rect">
            <a:avLst/>
          </a:prstGeom>
          <a:noFill/>
          <a:ln>
            <a:noFill/>
          </a:ln>
        </p:spPr>
        <p:txBody>
          <a:bodyPr wrap="square" lIns="68575" tIns="68575" rIns="68575" bIns="68575" anchor="t" anchorCtr="0"/>
          <a:lstStyle>
            <a:lvl1pPr marL="0" marR="0" lvl="0" indent="0" algn="l" rtl="0">
              <a:lnSpc>
                <a:spcPct val="90000"/>
              </a:lnSpc>
              <a:spcBef>
                <a:spcPts val="0"/>
              </a:spcBef>
              <a:buClr>
                <a:schemeClr val="lt1"/>
              </a:buClr>
              <a:buSzPts val="1200"/>
              <a:buFont typeface="Noto Sans Symbols"/>
              <a:buNone/>
              <a:defRPr sz="1200" b="0" i="0" u="none" strike="noStrike" cap="none">
                <a:solidFill>
                  <a:schemeClr val="lt1"/>
                </a:solidFill>
                <a:latin typeface="Arial"/>
                <a:ea typeface="Arial"/>
                <a:cs typeface="Arial"/>
                <a:sym typeface="Arial"/>
              </a:defRPr>
            </a:lvl1pPr>
            <a:lvl2pPr marL="342900" marR="0" lvl="1" indent="0" algn="l" rtl="0">
              <a:lnSpc>
                <a:spcPct val="90000"/>
              </a:lnSpc>
              <a:spcBef>
                <a:spcPts val="500"/>
              </a:spcBef>
              <a:buClr>
                <a:srgbClr val="969391"/>
              </a:buClr>
              <a:buSzPts val="1500"/>
              <a:buFont typeface="Noto Sans Symbols"/>
              <a:buNone/>
              <a:defRPr sz="1500" b="0" i="0" u="none" strike="noStrike" cap="none">
                <a:solidFill>
                  <a:srgbClr val="969391"/>
                </a:solidFill>
                <a:latin typeface="Arial"/>
                <a:ea typeface="Arial"/>
                <a:cs typeface="Arial"/>
                <a:sym typeface="Arial"/>
              </a:defRPr>
            </a:lvl2pPr>
            <a:lvl3pPr marL="685800" marR="0" lvl="2" indent="0" algn="l" rtl="0">
              <a:lnSpc>
                <a:spcPct val="90000"/>
              </a:lnSpc>
              <a:spcBef>
                <a:spcPts val="500"/>
              </a:spcBef>
              <a:buClr>
                <a:srgbClr val="969391"/>
              </a:buClr>
              <a:buSzPts val="1400"/>
              <a:buFont typeface="Noto Sans Symbols"/>
              <a:buNone/>
              <a:defRPr sz="1400" b="0" i="0" u="none" strike="noStrike" cap="none">
                <a:solidFill>
                  <a:srgbClr val="969391"/>
                </a:solidFill>
                <a:latin typeface="Arial"/>
                <a:ea typeface="Arial"/>
                <a:cs typeface="Arial"/>
                <a:sym typeface="Arial"/>
              </a:defRPr>
            </a:lvl3pPr>
            <a:lvl4pPr marL="1028700" marR="0" lvl="3" indent="0" algn="l" rtl="0">
              <a:lnSpc>
                <a:spcPct val="90000"/>
              </a:lnSpc>
              <a:spcBef>
                <a:spcPts val="500"/>
              </a:spcBef>
              <a:buClr>
                <a:srgbClr val="969391"/>
              </a:buClr>
              <a:buSzPts val="1200"/>
              <a:buFont typeface="Noto Sans Symbols"/>
              <a:buNone/>
              <a:defRPr sz="1200" b="0" i="0" u="none" strike="noStrike" cap="none">
                <a:solidFill>
                  <a:srgbClr val="969391"/>
                </a:solidFill>
                <a:latin typeface="Arial"/>
                <a:ea typeface="Arial"/>
                <a:cs typeface="Arial"/>
                <a:sym typeface="Arial"/>
              </a:defRPr>
            </a:lvl4pPr>
            <a:lvl5pPr marL="1371600" marR="0" lvl="4" indent="0" algn="l" rtl="0">
              <a:lnSpc>
                <a:spcPct val="90000"/>
              </a:lnSpc>
              <a:spcBef>
                <a:spcPts val="500"/>
              </a:spcBef>
              <a:buClr>
                <a:srgbClr val="969391"/>
              </a:buClr>
              <a:buSzPts val="1200"/>
              <a:buFont typeface="Noto Sans Symbols"/>
              <a:buNone/>
              <a:defRPr sz="1200" b="0" i="0" u="none" strike="noStrike" cap="none">
                <a:solidFill>
                  <a:srgbClr val="969391"/>
                </a:solidFill>
                <a:latin typeface="Arial"/>
                <a:ea typeface="Arial"/>
                <a:cs typeface="Arial"/>
                <a:sym typeface="Arial"/>
              </a:defRPr>
            </a:lvl5pPr>
            <a:lvl6pPr marL="1714500" marR="0" lvl="5" indent="0" algn="l" rtl="0">
              <a:lnSpc>
                <a:spcPct val="90000"/>
              </a:lnSpc>
              <a:spcBef>
                <a:spcPts val="400"/>
              </a:spcBef>
              <a:buClr>
                <a:srgbClr val="969391"/>
              </a:buClr>
              <a:buSzPts val="1200"/>
              <a:buFont typeface="Noto Sans Symbols"/>
              <a:buNone/>
              <a:defRPr sz="1200" b="0" i="0" u="none" strike="noStrike" cap="none">
                <a:solidFill>
                  <a:srgbClr val="969391"/>
                </a:solidFill>
                <a:latin typeface="Arial"/>
                <a:ea typeface="Arial"/>
                <a:cs typeface="Arial"/>
                <a:sym typeface="Arial"/>
              </a:defRPr>
            </a:lvl6pPr>
            <a:lvl7pPr marL="2057400" marR="0" lvl="6" indent="0" algn="l" rtl="0">
              <a:lnSpc>
                <a:spcPct val="90000"/>
              </a:lnSpc>
              <a:spcBef>
                <a:spcPts val="400"/>
              </a:spcBef>
              <a:buClr>
                <a:srgbClr val="969391"/>
              </a:buClr>
              <a:buSzPts val="1200"/>
              <a:buFont typeface="Noto Sans Symbols"/>
              <a:buNone/>
              <a:defRPr sz="1200" b="0" i="0" u="none" strike="noStrike" cap="none">
                <a:solidFill>
                  <a:srgbClr val="969391"/>
                </a:solidFill>
                <a:latin typeface="Arial"/>
                <a:ea typeface="Arial"/>
                <a:cs typeface="Arial"/>
                <a:sym typeface="Arial"/>
              </a:defRPr>
            </a:lvl7pPr>
            <a:lvl8pPr marL="2400300" marR="0" lvl="7" indent="0" algn="l" rtl="0">
              <a:lnSpc>
                <a:spcPct val="90000"/>
              </a:lnSpc>
              <a:spcBef>
                <a:spcPts val="400"/>
              </a:spcBef>
              <a:buClr>
                <a:srgbClr val="969391"/>
              </a:buClr>
              <a:buSzPts val="1200"/>
              <a:buFont typeface="Noto Sans Symbols"/>
              <a:buNone/>
              <a:defRPr sz="1200" b="0" i="0" u="none" strike="noStrike" cap="none">
                <a:solidFill>
                  <a:srgbClr val="969391"/>
                </a:solidFill>
                <a:latin typeface="Arial"/>
                <a:ea typeface="Arial"/>
                <a:cs typeface="Arial"/>
                <a:sym typeface="Arial"/>
              </a:defRPr>
            </a:lvl8pPr>
            <a:lvl9pPr marL="2743200" marR="0" lvl="8" indent="0" algn="l" rtl="0">
              <a:lnSpc>
                <a:spcPct val="90000"/>
              </a:lnSpc>
              <a:spcBef>
                <a:spcPts val="400"/>
              </a:spcBef>
              <a:buClr>
                <a:srgbClr val="969391"/>
              </a:buClr>
              <a:buSzPts val="1200"/>
              <a:buFont typeface="Noto Sans Symbols"/>
              <a:buNone/>
              <a:defRPr sz="1200" b="0" i="0" u="none" strike="noStrike" cap="none">
                <a:solidFill>
                  <a:srgbClr val="969391"/>
                </a:solidFill>
                <a:latin typeface="Arial"/>
                <a:ea typeface="Arial"/>
                <a:cs typeface="Arial"/>
                <a:sym typeface="Arial"/>
              </a:defRPr>
            </a:lvl9pPr>
          </a:lstStyle>
          <a:p>
            <a:endParaRPr/>
          </a:p>
        </p:txBody>
      </p:sp>
      <p:sp>
        <p:nvSpPr>
          <p:cNvPr id="120" name="Shape 120"/>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22" name="Shape 122"/>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828675" y="57150"/>
            <a:ext cx="7485512" cy="822721"/>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100"/>
              <a:buFont typeface="Arial"/>
              <a:buNone/>
              <a:defRPr sz="21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125" name="Shape 125"/>
          <p:cNvSpPr txBox="1">
            <a:spLocks noGrp="1"/>
          </p:cNvSpPr>
          <p:nvPr>
            <p:ph type="body" idx="1"/>
          </p:nvPr>
        </p:nvSpPr>
        <p:spPr>
          <a:xfrm>
            <a:off x="828675" y="1200150"/>
            <a:ext cx="3689604" cy="617934"/>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1800"/>
              <a:buFont typeface="Noto Sans Symbols"/>
              <a:buNone/>
              <a:defRPr sz="1800" b="1" i="0" u="none" strike="noStrike" cap="none">
                <a:solidFill>
                  <a:schemeClr val="dk1"/>
                </a:solidFill>
                <a:latin typeface="Arial"/>
                <a:ea typeface="Arial"/>
                <a:cs typeface="Arial"/>
                <a:sym typeface="Arial"/>
              </a:defRPr>
            </a:lvl1pPr>
            <a:lvl2pPr marL="342900" marR="0" lvl="1" indent="0" algn="l" rtl="0">
              <a:lnSpc>
                <a:spcPct val="90000"/>
              </a:lnSpc>
              <a:spcBef>
                <a:spcPts val="500"/>
              </a:spcBef>
              <a:buClr>
                <a:schemeClr val="dk1"/>
              </a:buClr>
              <a:buSzPts val="1500"/>
              <a:buFont typeface="Noto Sans Symbols"/>
              <a:buNone/>
              <a:defRPr sz="1500" b="1" i="0" u="none" strike="noStrike" cap="none">
                <a:solidFill>
                  <a:schemeClr val="dk1"/>
                </a:solidFill>
                <a:latin typeface="Arial"/>
                <a:ea typeface="Arial"/>
                <a:cs typeface="Arial"/>
                <a:sym typeface="Arial"/>
              </a:defRPr>
            </a:lvl2pPr>
            <a:lvl3pPr marL="685800" marR="0" lvl="2" indent="0" algn="l" rtl="0">
              <a:lnSpc>
                <a:spcPct val="90000"/>
              </a:lnSpc>
              <a:spcBef>
                <a:spcPts val="500"/>
              </a:spcBef>
              <a:buClr>
                <a:schemeClr val="dk1"/>
              </a:buClr>
              <a:buSzPts val="1400"/>
              <a:buFont typeface="Noto Sans Symbols"/>
              <a:buNone/>
              <a:defRPr sz="1400" b="1" i="0" u="none" strike="noStrike" cap="none">
                <a:solidFill>
                  <a:schemeClr val="dk1"/>
                </a:solidFill>
                <a:latin typeface="Arial"/>
                <a:ea typeface="Arial"/>
                <a:cs typeface="Arial"/>
                <a:sym typeface="Arial"/>
              </a:defRPr>
            </a:lvl3pPr>
            <a:lvl4pPr marL="1028700" marR="0" lvl="3" indent="0" algn="l" rtl="0">
              <a:lnSpc>
                <a:spcPct val="90000"/>
              </a:lnSpc>
              <a:spcBef>
                <a:spcPts val="5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4pPr>
            <a:lvl5pPr marL="1371600" marR="0" lvl="4" indent="0" algn="l" rtl="0">
              <a:lnSpc>
                <a:spcPct val="90000"/>
              </a:lnSpc>
              <a:spcBef>
                <a:spcPts val="5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9pPr>
          </a:lstStyle>
          <a:p>
            <a:endParaRPr/>
          </a:p>
        </p:txBody>
      </p:sp>
      <p:sp>
        <p:nvSpPr>
          <p:cNvPr id="126" name="Shape 126"/>
          <p:cNvSpPr txBox="1">
            <a:spLocks noGrp="1"/>
          </p:cNvSpPr>
          <p:nvPr>
            <p:ph type="body" idx="2"/>
          </p:nvPr>
        </p:nvSpPr>
        <p:spPr>
          <a:xfrm>
            <a:off x="828675" y="1818084"/>
            <a:ext cx="3689604" cy="2811066"/>
          </a:xfrm>
          <a:prstGeom prst="rect">
            <a:avLst/>
          </a:prstGeom>
          <a:noFill/>
          <a:ln>
            <a:noFill/>
          </a:ln>
        </p:spPr>
        <p:txBody>
          <a:bodyPr wrap="square" lIns="68575" tIns="68575" rIns="68575" bIns="68575" anchor="t" anchorCtr="0"/>
          <a:lstStyle>
            <a:lvl1pPr marL="177800" marR="0" lvl="0" indent="-76200" algn="l" rtl="0">
              <a:lnSpc>
                <a:spcPct val="90000"/>
              </a:lnSpc>
              <a:spcBef>
                <a:spcPts val="1400"/>
              </a:spcBef>
              <a:buClr>
                <a:schemeClr val="dk1"/>
              </a:buClr>
              <a:buSzPts val="1500"/>
              <a:buFont typeface="Noto Sans Symbols"/>
              <a:buChar char="▪"/>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body" idx="3"/>
          </p:nvPr>
        </p:nvSpPr>
        <p:spPr>
          <a:xfrm>
            <a:off x="4624583" y="1200150"/>
            <a:ext cx="3689604" cy="617934"/>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1800"/>
              <a:buFont typeface="Noto Sans Symbols"/>
              <a:buNone/>
              <a:defRPr sz="1800" b="1" i="0" u="none" strike="noStrike" cap="none">
                <a:solidFill>
                  <a:schemeClr val="dk1"/>
                </a:solidFill>
                <a:latin typeface="Arial"/>
                <a:ea typeface="Arial"/>
                <a:cs typeface="Arial"/>
                <a:sym typeface="Arial"/>
              </a:defRPr>
            </a:lvl1pPr>
            <a:lvl2pPr marL="342900" marR="0" lvl="1" indent="0" algn="l" rtl="0">
              <a:lnSpc>
                <a:spcPct val="90000"/>
              </a:lnSpc>
              <a:spcBef>
                <a:spcPts val="500"/>
              </a:spcBef>
              <a:buClr>
                <a:schemeClr val="dk1"/>
              </a:buClr>
              <a:buSzPts val="1500"/>
              <a:buFont typeface="Noto Sans Symbols"/>
              <a:buNone/>
              <a:defRPr sz="1500" b="1" i="0" u="none" strike="noStrike" cap="none">
                <a:solidFill>
                  <a:schemeClr val="dk1"/>
                </a:solidFill>
                <a:latin typeface="Arial"/>
                <a:ea typeface="Arial"/>
                <a:cs typeface="Arial"/>
                <a:sym typeface="Arial"/>
              </a:defRPr>
            </a:lvl2pPr>
            <a:lvl3pPr marL="685800" marR="0" lvl="2" indent="0" algn="l" rtl="0">
              <a:lnSpc>
                <a:spcPct val="90000"/>
              </a:lnSpc>
              <a:spcBef>
                <a:spcPts val="500"/>
              </a:spcBef>
              <a:buClr>
                <a:schemeClr val="dk1"/>
              </a:buClr>
              <a:buSzPts val="1400"/>
              <a:buFont typeface="Noto Sans Symbols"/>
              <a:buNone/>
              <a:defRPr sz="1400" b="1" i="0" u="none" strike="noStrike" cap="none">
                <a:solidFill>
                  <a:schemeClr val="dk1"/>
                </a:solidFill>
                <a:latin typeface="Arial"/>
                <a:ea typeface="Arial"/>
                <a:cs typeface="Arial"/>
                <a:sym typeface="Arial"/>
              </a:defRPr>
            </a:lvl3pPr>
            <a:lvl4pPr marL="1028700" marR="0" lvl="3" indent="0" algn="l" rtl="0">
              <a:lnSpc>
                <a:spcPct val="90000"/>
              </a:lnSpc>
              <a:spcBef>
                <a:spcPts val="5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4pPr>
            <a:lvl5pPr marL="1371600" marR="0" lvl="4" indent="0" algn="l" rtl="0">
              <a:lnSpc>
                <a:spcPct val="90000"/>
              </a:lnSpc>
              <a:spcBef>
                <a:spcPts val="5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buClr>
                <a:schemeClr val="dk1"/>
              </a:buClr>
              <a:buSzPts val="1200"/>
              <a:buFont typeface="Noto Sans Symbols"/>
              <a:buNone/>
              <a:defRPr sz="1200" b="1"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body" idx="4"/>
          </p:nvPr>
        </p:nvSpPr>
        <p:spPr>
          <a:xfrm>
            <a:off x="4624583" y="1818084"/>
            <a:ext cx="3689604" cy="2811066"/>
          </a:xfrm>
          <a:prstGeom prst="rect">
            <a:avLst/>
          </a:prstGeom>
          <a:noFill/>
          <a:ln>
            <a:noFill/>
          </a:ln>
        </p:spPr>
        <p:txBody>
          <a:bodyPr wrap="square" lIns="68575" tIns="68575" rIns="68575" bIns="68575" anchor="t" anchorCtr="0"/>
          <a:lstStyle>
            <a:lvl1pPr marL="177800" marR="0" lvl="0" indent="-76200" algn="l" rtl="0">
              <a:lnSpc>
                <a:spcPct val="90000"/>
              </a:lnSpc>
              <a:spcBef>
                <a:spcPts val="1400"/>
              </a:spcBef>
              <a:buClr>
                <a:schemeClr val="dk1"/>
              </a:buClr>
              <a:buSzPts val="1500"/>
              <a:buFont typeface="Noto Sans Symbols"/>
              <a:buChar char="▪"/>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30" name="Shape 130"/>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31" name="Shape 131"/>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828675" y="57150"/>
            <a:ext cx="7485512" cy="822721"/>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100"/>
              <a:buFont typeface="Arial"/>
              <a:buNone/>
              <a:defRPr sz="21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134" name="Shape 134"/>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Shape 137"/>
        <p:cNvGrpSpPr/>
        <p:nvPr/>
      </p:nvGrpSpPr>
      <p:grpSpPr>
        <a:xfrm>
          <a:off x="0" y="0"/>
          <a:ext cx="0" cy="0"/>
          <a:chOff x="0" y="0"/>
          <a:chExt cx="0" cy="0"/>
        </a:xfrm>
      </p:grpSpPr>
      <p:sp>
        <p:nvSpPr>
          <p:cNvPr id="138" name="Shape 138"/>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40" name="Shape 140"/>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828675" y="57150"/>
            <a:ext cx="7485512" cy="822721"/>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100"/>
              <a:buFont typeface="Arial"/>
              <a:buNone/>
              <a:defRPr sz="21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143" name="Shape 143"/>
          <p:cNvSpPr txBox="1">
            <a:spLocks noGrp="1"/>
          </p:cNvSpPr>
          <p:nvPr>
            <p:ph type="body" idx="1"/>
          </p:nvPr>
        </p:nvSpPr>
        <p:spPr>
          <a:xfrm rot="5400000">
            <a:off x="2857500" y="-828675"/>
            <a:ext cx="3429000" cy="7486650"/>
          </a:xfrm>
          <a:prstGeom prst="rect">
            <a:avLst/>
          </a:prstGeom>
          <a:noFill/>
          <a:ln>
            <a:noFill/>
          </a:ln>
        </p:spPr>
        <p:txBody>
          <a:bodyPr wrap="square" lIns="68575" tIns="68575" rIns="68575" bIns="68575" anchor="t" anchorCtr="0"/>
          <a:lstStyle>
            <a:lvl1pPr marL="177800" marR="0" lvl="0" indent="-76200" algn="l" rtl="0">
              <a:lnSpc>
                <a:spcPct val="90000"/>
              </a:lnSpc>
              <a:spcBef>
                <a:spcPts val="1400"/>
              </a:spcBef>
              <a:buClr>
                <a:schemeClr val="dk1"/>
              </a:buClr>
              <a:buSzPts val="1500"/>
              <a:buFont typeface="Noto Sans Symbols"/>
              <a:buChar char="▪"/>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46" name="Shape 146"/>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cSld name="Vertical Title and Tex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rot="5400000">
            <a:off x="5492948" y="1810346"/>
            <a:ext cx="4358879" cy="1285875"/>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100"/>
              <a:buFont typeface="Arial"/>
              <a:buNone/>
              <a:defRPr sz="21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149" name="Shape 149"/>
          <p:cNvSpPr txBox="1">
            <a:spLocks noGrp="1"/>
          </p:cNvSpPr>
          <p:nvPr>
            <p:ph type="body" idx="1"/>
          </p:nvPr>
        </p:nvSpPr>
        <p:spPr>
          <a:xfrm rot="5400000">
            <a:off x="1686322" y="-583803"/>
            <a:ext cx="4358879" cy="6074172"/>
          </a:xfrm>
          <a:prstGeom prst="rect">
            <a:avLst/>
          </a:prstGeom>
          <a:noFill/>
          <a:ln>
            <a:noFill/>
          </a:ln>
        </p:spPr>
        <p:txBody>
          <a:bodyPr wrap="square" lIns="68575" tIns="68575" rIns="68575" bIns="68575" anchor="t" anchorCtr="0"/>
          <a:lstStyle>
            <a:lvl1pPr marL="177800" marR="0" lvl="0" indent="-76200" algn="l" rtl="0">
              <a:lnSpc>
                <a:spcPct val="90000"/>
              </a:lnSpc>
              <a:spcBef>
                <a:spcPts val="1400"/>
              </a:spcBef>
              <a:buClr>
                <a:schemeClr val="dk1"/>
              </a:buClr>
              <a:buSzPts val="1500"/>
              <a:buFont typeface="Noto Sans Symbols"/>
              <a:buChar char="▪"/>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51" name="Shape 151"/>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152" name="Shape 152"/>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grpSp>
        <p:nvGrpSpPr>
          <p:cNvPr id="153" name="Shape 153"/>
          <p:cNvGrpSpPr/>
          <p:nvPr/>
        </p:nvGrpSpPr>
        <p:grpSpPr>
          <a:xfrm rot="5400000">
            <a:off x="4885535" y="2421632"/>
            <a:ext cx="4224528" cy="63302"/>
            <a:chOff x="1073150" y="1219201"/>
            <a:chExt cx="10058400" cy="63125"/>
          </a:xfrm>
        </p:grpSpPr>
        <p:cxnSp>
          <p:nvCxnSpPr>
            <p:cNvPr id="154" name="Shape 154"/>
            <p:cNvCxnSpPr/>
            <p:nvPr/>
          </p:nvCxnSpPr>
          <p:spPr>
            <a:xfrm rot="10800000">
              <a:off x="1073150" y="1219201"/>
              <a:ext cx="10058400" cy="0"/>
            </a:xfrm>
            <a:prstGeom prst="straightConnector1">
              <a:avLst/>
            </a:prstGeom>
            <a:noFill/>
            <a:ln w="38100" cap="flat" cmpd="sng">
              <a:solidFill>
                <a:schemeClr val="dk1"/>
              </a:solidFill>
              <a:prstDash val="solid"/>
              <a:miter lim="800000"/>
              <a:headEnd type="none" w="med" len="med"/>
              <a:tailEnd type="none" w="med" len="med"/>
            </a:ln>
          </p:spPr>
        </p:cxnSp>
        <p:cxnSp>
          <p:nvCxnSpPr>
            <p:cNvPr id="155" name="Shape 155"/>
            <p:cNvCxnSpPr/>
            <p:nvPr/>
          </p:nvCxnSpPr>
          <p:spPr>
            <a:xfrm rot="10800000">
              <a:off x="1073150" y="1282326"/>
              <a:ext cx="10058400" cy="0"/>
            </a:xfrm>
            <a:prstGeom prst="straightConnector1">
              <a:avLst/>
            </a:prstGeom>
            <a:noFill/>
            <a:ln w="12700" cap="flat" cmpd="sng">
              <a:solidFill>
                <a:schemeClr val="dk1"/>
              </a:solidFill>
              <a:prstDash val="solid"/>
              <a:miter lim="800000"/>
              <a:headEnd type="none" w="med" len="med"/>
              <a:tailEnd type="none" w="med" len="med"/>
            </a:ln>
          </p:spPr>
        </p:cxnSp>
      </p:gr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zh-CN" sz="1000">
                <a:solidFill>
                  <a:schemeClr val="dk2"/>
                </a:solidFill>
              </a:rPr>
              <a:t>‹#›</a:t>
            </a:fld>
            <a:endParaRPr lang="zh-C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28675" y="57150"/>
            <a:ext cx="7485512" cy="822721"/>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100"/>
              <a:buFont typeface="Arial"/>
              <a:buNone/>
              <a:defRPr sz="2100" b="0" i="0" u="none" strike="noStrike" cap="none">
                <a:solidFill>
                  <a:schemeClr val="dk1"/>
                </a:solidFill>
                <a:latin typeface="Arial"/>
                <a:ea typeface="Arial"/>
                <a:cs typeface="Arial"/>
                <a:sym typeface="Arial"/>
              </a:defRPr>
            </a:lvl1pPr>
            <a:lvl2pPr lvl="1" indent="0">
              <a:spcBef>
                <a:spcPts val="0"/>
              </a:spcBef>
              <a:buSzPts val="1100"/>
              <a:buNone/>
              <a:defRPr sz="1400"/>
            </a:lvl2pPr>
            <a:lvl3pPr lvl="2" indent="0">
              <a:spcBef>
                <a:spcPts val="0"/>
              </a:spcBef>
              <a:buSzPts val="1100"/>
              <a:buNone/>
              <a:defRPr sz="1400"/>
            </a:lvl3pPr>
            <a:lvl4pPr lvl="3" indent="0">
              <a:spcBef>
                <a:spcPts val="0"/>
              </a:spcBef>
              <a:buSzPts val="1100"/>
              <a:buNone/>
              <a:defRPr sz="1400"/>
            </a:lvl4pPr>
            <a:lvl5pPr lvl="4" indent="0">
              <a:spcBef>
                <a:spcPts val="0"/>
              </a:spcBef>
              <a:buSzPts val="1100"/>
              <a:buNone/>
              <a:defRPr sz="1400"/>
            </a:lvl5pPr>
            <a:lvl6pPr lvl="5" indent="0">
              <a:spcBef>
                <a:spcPts val="0"/>
              </a:spcBef>
              <a:buSzPts val="1100"/>
              <a:buNone/>
              <a:defRPr sz="1400"/>
            </a:lvl6pPr>
            <a:lvl7pPr lvl="6" indent="0">
              <a:spcBef>
                <a:spcPts val="0"/>
              </a:spcBef>
              <a:buSzPts val="1100"/>
              <a:buNone/>
              <a:defRPr sz="1400"/>
            </a:lvl7pPr>
            <a:lvl8pPr lvl="7" indent="0">
              <a:spcBef>
                <a:spcPts val="0"/>
              </a:spcBef>
              <a:buSzPts val="1100"/>
              <a:buNone/>
              <a:defRPr sz="1400"/>
            </a:lvl8pPr>
            <a:lvl9pPr lvl="8" indent="0">
              <a:spcBef>
                <a:spcPts val="0"/>
              </a:spcBef>
              <a:buSzPts val="1100"/>
              <a:buNone/>
              <a:defRPr sz="1400"/>
            </a:lvl9pPr>
          </a:lstStyle>
          <a:p>
            <a:endParaRPr/>
          </a:p>
        </p:txBody>
      </p:sp>
      <p:sp>
        <p:nvSpPr>
          <p:cNvPr id="52" name="Shape 52"/>
          <p:cNvSpPr txBox="1">
            <a:spLocks noGrp="1"/>
          </p:cNvSpPr>
          <p:nvPr>
            <p:ph type="body" idx="1"/>
          </p:nvPr>
        </p:nvSpPr>
        <p:spPr>
          <a:xfrm>
            <a:off x="828675" y="1200150"/>
            <a:ext cx="7486650" cy="3429000"/>
          </a:xfrm>
          <a:prstGeom prst="rect">
            <a:avLst/>
          </a:prstGeom>
          <a:noFill/>
          <a:ln>
            <a:noFill/>
          </a:ln>
        </p:spPr>
        <p:txBody>
          <a:bodyPr wrap="square" lIns="68575" tIns="68575" rIns="68575" bIns="68575" anchor="t" anchorCtr="0"/>
          <a:lstStyle>
            <a:lvl1pPr marL="177800" marR="0" lvl="0" indent="-76200" algn="l" rtl="0">
              <a:lnSpc>
                <a:spcPct val="90000"/>
              </a:lnSpc>
              <a:spcBef>
                <a:spcPts val="1400"/>
              </a:spcBef>
              <a:buClr>
                <a:schemeClr val="dk1"/>
              </a:buClr>
              <a:buSzPts val="1500"/>
              <a:buFont typeface="Noto Sans Symbols"/>
              <a:buChar char="▪"/>
              <a:defRPr sz="1500" b="0" i="0" u="none" strike="noStrike" cap="none">
                <a:solidFill>
                  <a:schemeClr val="dk1"/>
                </a:solidFill>
                <a:latin typeface="Arial"/>
                <a:ea typeface="Arial"/>
                <a:cs typeface="Arial"/>
                <a:sym typeface="Arial"/>
              </a:defRPr>
            </a:lvl1pPr>
            <a:lvl2pPr marL="520700" marR="0" lvl="1" indent="-101600" algn="l" rtl="0">
              <a:lnSpc>
                <a:spcPct val="90000"/>
              </a:lnSpc>
              <a:spcBef>
                <a:spcPts val="500"/>
              </a:spcBef>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863600" marR="0" lvl="2"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3pPr>
            <a:lvl4pPr marL="1206500" marR="0" lvl="3"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4pPr>
            <a:lvl5pPr marL="1549400" marR="0" lvl="4" indent="-114300" algn="l" rtl="0">
              <a:lnSpc>
                <a:spcPct val="90000"/>
              </a:lnSpc>
              <a:spcBef>
                <a:spcPts val="5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5pPr>
            <a:lvl6pPr marL="1892300" marR="0" lvl="5"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6pPr>
            <a:lvl7pPr marL="2235200" marR="0" lvl="6"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7pPr>
            <a:lvl8pPr marL="2578100" marR="0" lvl="7"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8pPr>
            <a:lvl9pPr marL="2921000" marR="0" lvl="8" indent="-114300" algn="l" rtl="0">
              <a:lnSpc>
                <a:spcPct val="90000"/>
              </a:lnSpc>
              <a:spcBef>
                <a:spcPts val="400"/>
              </a:spcBef>
              <a:buClr>
                <a:schemeClr val="dk1"/>
              </a:buClr>
              <a:buSzPts val="1100"/>
              <a:buFont typeface="Noto Sans Symbols"/>
              <a:buChar char="▪"/>
              <a:defRPr sz="11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dt" idx="10"/>
          </p:nvPr>
        </p:nvSpPr>
        <p:spPr>
          <a:xfrm>
            <a:off x="828674" y="4767263"/>
            <a:ext cx="1372169" cy="273844"/>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2200844" y="4767263"/>
            <a:ext cx="4742311" cy="273845"/>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3C3632"/>
                </a:solidFill>
                <a:latin typeface="Arial"/>
                <a:ea typeface="Arial"/>
                <a:cs typeface="Arial"/>
                <a:sym typeface="Arial"/>
              </a:defRPr>
            </a:lvl1pPr>
            <a:lvl2pPr marL="342900" marR="0" lvl="1" indent="0" algn="l" rtl="0">
              <a:spcBef>
                <a:spcPts val="0"/>
              </a:spcBef>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buSzPts val="1100"/>
              <a:buNone/>
              <a:defRPr sz="14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6942587" y="4767263"/>
            <a:ext cx="1371600" cy="273844"/>
          </a:xfrm>
          <a:prstGeom prst="rect">
            <a:avLst/>
          </a:prstGeom>
          <a:noFill/>
          <a:ln>
            <a:noFill/>
          </a:ln>
        </p:spPr>
        <p:txBody>
          <a:bodyPr wrap="square" lIns="0" tIns="34275" rIns="0" bIns="34275" anchor="ctr" anchorCtr="0">
            <a:noAutofit/>
          </a:bodyPr>
          <a:lstStyle/>
          <a:p>
            <a:pPr marL="0" marR="0" lvl="0" indent="0" algn="r" rtl="0">
              <a:spcBef>
                <a:spcPts val="0"/>
              </a:spcBef>
              <a:buNone/>
            </a:pPr>
            <a:fld id="{00000000-1234-1234-1234-123412341234}" type="slidenum">
              <a:rPr lang="zh-CN" sz="900" b="0" i="0" u="none" strike="noStrike" cap="none">
                <a:solidFill>
                  <a:srgbClr val="3C3632"/>
                </a:solidFill>
                <a:latin typeface="Arial"/>
                <a:ea typeface="Arial"/>
                <a:cs typeface="Arial"/>
                <a:sym typeface="Arial"/>
              </a:rPr>
              <a:t>‹#›</a:t>
            </a:fld>
            <a:endParaRPr lang="zh-CN" sz="900" b="0" i="0" u="none" strike="noStrike" cap="none">
              <a:solidFill>
                <a:srgbClr val="3C3632"/>
              </a:solidFill>
              <a:latin typeface="Arial"/>
              <a:ea typeface="Arial"/>
              <a:cs typeface="Arial"/>
              <a:sym typeface="Arial"/>
            </a:endParaRPr>
          </a:p>
        </p:txBody>
      </p:sp>
      <p:grpSp>
        <p:nvGrpSpPr>
          <p:cNvPr id="56" name="Shape 56"/>
          <p:cNvGrpSpPr/>
          <p:nvPr/>
        </p:nvGrpSpPr>
        <p:grpSpPr>
          <a:xfrm>
            <a:off x="827532" y="914401"/>
            <a:ext cx="7488936" cy="63302"/>
            <a:chOff x="1073150" y="1219201"/>
            <a:chExt cx="10058400" cy="63125"/>
          </a:xfrm>
        </p:grpSpPr>
        <p:cxnSp>
          <p:nvCxnSpPr>
            <p:cNvPr id="57" name="Shape 57"/>
            <p:cNvCxnSpPr/>
            <p:nvPr/>
          </p:nvCxnSpPr>
          <p:spPr>
            <a:xfrm rot="10800000">
              <a:off x="1073150" y="1219201"/>
              <a:ext cx="10058400" cy="0"/>
            </a:xfrm>
            <a:prstGeom prst="straightConnector1">
              <a:avLst/>
            </a:prstGeom>
            <a:noFill/>
            <a:ln w="38100" cap="flat" cmpd="sng">
              <a:solidFill>
                <a:schemeClr val="dk1"/>
              </a:solidFill>
              <a:prstDash val="solid"/>
              <a:miter lim="800000"/>
              <a:headEnd type="none" w="med" len="med"/>
              <a:tailEnd type="none" w="med" len="med"/>
            </a:ln>
          </p:spPr>
        </p:cxnSp>
        <p:cxnSp>
          <p:nvCxnSpPr>
            <p:cNvPr id="58" name="Shape 58"/>
            <p:cNvCxnSpPr/>
            <p:nvPr/>
          </p:nvCxnSpPr>
          <p:spPr>
            <a:xfrm rot="10800000">
              <a:off x="1073150" y="1282326"/>
              <a:ext cx="10058400" cy="0"/>
            </a:xfrm>
            <a:prstGeom prst="straightConnector1">
              <a:avLst/>
            </a:prstGeom>
            <a:noFill/>
            <a:ln w="12700" cap="flat" cmpd="sng">
              <a:solidFill>
                <a:schemeClr val="dk1"/>
              </a:solidFill>
              <a:prstDash val="solid"/>
              <a:miter lim="800000"/>
              <a:headEnd type="none" w="med" len="med"/>
              <a:tailEnd type="none" w="med" len="med"/>
            </a:ln>
          </p:spPr>
        </p:cxn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4.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8.xml"/><Relationship Id="rId5" Type="http://schemas.openxmlformats.org/officeDocument/2006/relationships/image" Target="../media/image5.png"/><Relationship Id="rId1" Type="http://schemas.microsoft.com/office/2007/relationships/media" Target="../media/media2.mov"/><Relationship Id="rId2" Type="http://schemas.openxmlformats.org/officeDocument/2006/relationships/video" Target="../media/media2.mo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9.xml"/><Relationship Id="rId5" Type="http://schemas.openxmlformats.org/officeDocument/2006/relationships/image" Target="../media/image6.png"/><Relationship Id="rId1" Type="http://schemas.microsoft.com/office/2007/relationships/media" Target="../media/media3.mov"/><Relationship Id="rId2" Type="http://schemas.openxmlformats.org/officeDocument/2006/relationships/video" Target="../media/media3.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828675" y="1719070"/>
            <a:ext cx="4300538" cy="1664768"/>
          </a:xfrm>
          <a:prstGeom prst="rect">
            <a:avLst/>
          </a:prstGeom>
          <a:noFill/>
          <a:ln>
            <a:noFill/>
          </a:ln>
        </p:spPr>
        <p:txBody>
          <a:bodyPr wrap="square" lIns="0" tIns="34275" rIns="0" bIns="34275" anchor="ctr" anchorCtr="0">
            <a:noAutofit/>
          </a:bodyPr>
          <a:lstStyle/>
          <a:p>
            <a:pPr marL="0" marR="0" lvl="0" indent="-209550" algn="l" rtl="0">
              <a:lnSpc>
                <a:spcPct val="90000"/>
              </a:lnSpc>
              <a:spcBef>
                <a:spcPts val="0"/>
              </a:spcBef>
              <a:buClr>
                <a:schemeClr val="dk1"/>
              </a:buClr>
              <a:buSzPts val="3300"/>
              <a:buFont typeface="Arial"/>
              <a:buNone/>
            </a:pPr>
            <a:r>
              <a:rPr lang="zh-CN" sz="3300" b="0" i="0" u="none" strike="noStrike" cap="none">
                <a:solidFill>
                  <a:schemeClr val="dk1"/>
                </a:solidFill>
                <a:latin typeface="Arial"/>
                <a:ea typeface="Arial"/>
                <a:cs typeface="Arial"/>
                <a:sym typeface="Arial"/>
              </a:rPr>
              <a:t>IOT PROJECT INTERMEDIATE </a:t>
            </a:r>
            <a:br>
              <a:rPr lang="zh-CN" sz="3300" b="0" i="0" u="none" strike="noStrike" cap="none">
                <a:solidFill>
                  <a:schemeClr val="dk1"/>
                </a:solidFill>
                <a:latin typeface="Arial"/>
                <a:ea typeface="Arial"/>
                <a:cs typeface="Arial"/>
                <a:sym typeface="Arial"/>
              </a:rPr>
            </a:br>
            <a:r>
              <a:rPr lang="zh-CN" sz="3300" b="0" i="0" u="none" strike="noStrike" cap="none">
                <a:solidFill>
                  <a:schemeClr val="dk1"/>
                </a:solidFill>
                <a:latin typeface="Arial"/>
                <a:ea typeface="Arial"/>
                <a:cs typeface="Arial"/>
                <a:sym typeface="Arial"/>
              </a:rPr>
              <a:t>PRESENTATION</a:t>
            </a:r>
          </a:p>
        </p:txBody>
      </p:sp>
      <p:sp>
        <p:nvSpPr>
          <p:cNvPr id="162" name="Shape 162"/>
          <p:cNvSpPr txBox="1">
            <a:spLocks noGrp="1"/>
          </p:cNvSpPr>
          <p:nvPr>
            <p:ph type="subTitle" idx="1"/>
          </p:nvPr>
        </p:nvSpPr>
        <p:spPr>
          <a:xfrm>
            <a:off x="828675" y="3383838"/>
            <a:ext cx="4300538" cy="716674"/>
          </a:xfrm>
          <a:prstGeom prst="rect">
            <a:avLst/>
          </a:prstGeom>
          <a:noFill/>
          <a:ln>
            <a:noFill/>
          </a:ln>
        </p:spPr>
        <p:txBody>
          <a:bodyPr wrap="square" lIns="0" tIns="34275" rIns="0" bIns="34275" anchor="t" anchorCtr="0">
            <a:noAutofit/>
          </a:bodyPr>
          <a:lstStyle/>
          <a:p>
            <a:pPr marL="0" marR="0" lvl="0" indent="-88900" algn="l" rtl="0">
              <a:lnSpc>
                <a:spcPct val="90000"/>
              </a:lnSpc>
              <a:spcBef>
                <a:spcPts val="0"/>
              </a:spcBef>
              <a:spcAft>
                <a:spcPts val="0"/>
              </a:spcAft>
              <a:buClr>
                <a:schemeClr val="dk1"/>
              </a:buClr>
              <a:buSzPts val="1400"/>
              <a:buFont typeface="Noto Sans Symbols"/>
              <a:buNone/>
            </a:pPr>
            <a:r>
              <a:rPr lang="zh-CN" sz="1400" b="0" i="0" u="none" strike="noStrike" cap="none">
                <a:solidFill>
                  <a:schemeClr val="dk1"/>
                </a:solidFill>
                <a:latin typeface="Arial"/>
                <a:ea typeface="Arial"/>
                <a:cs typeface="Arial"/>
                <a:sym typeface="Arial"/>
              </a:rPr>
              <a:t>Anti-Theft Door S</a:t>
            </a:r>
            <a:r>
              <a:rPr lang="zh-CN"/>
              <a:t>ystem for Home Protection</a:t>
            </a:r>
          </a:p>
          <a:p>
            <a:pPr marL="457200" marR="0" lvl="0" indent="-317500" algn="l" rtl="0">
              <a:lnSpc>
                <a:spcPct val="90000"/>
              </a:lnSpc>
              <a:spcBef>
                <a:spcPts val="0"/>
              </a:spcBef>
              <a:spcAft>
                <a:spcPts val="0"/>
              </a:spcAft>
              <a:buSzPts val="1400"/>
              <a:buChar char="-"/>
            </a:pPr>
            <a:r>
              <a:rPr lang="zh-CN"/>
              <a:t>By Group One</a:t>
            </a:r>
          </a:p>
          <a:p>
            <a:pPr marL="0" marR="0" lvl="0" indent="-88900" algn="l" rtl="0">
              <a:lnSpc>
                <a:spcPct val="90000"/>
              </a:lnSpc>
              <a:spcBef>
                <a:spcPts val="0"/>
              </a:spcBef>
              <a:buClr>
                <a:schemeClr val="dk1"/>
              </a:buClr>
              <a:buSzPts val="1400"/>
              <a:buFont typeface="Noto Sans Symbols"/>
              <a:buNone/>
            </a:pPr>
            <a:endParaRPr sz="1400" b="0" i="0" u="none" strike="noStrike" cap="none">
              <a:solidFill>
                <a:schemeClr val="dk1"/>
              </a:solidFill>
              <a:latin typeface="Arial"/>
              <a:ea typeface="Arial"/>
              <a:cs typeface="Arial"/>
              <a:sym typeface="Arial"/>
            </a:endParaRPr>
          </a:p>
        </p:txBody>
      </p:sp>
      <p:pic>
        <p:nvPicPr>
          <p:cNvPr id="163" name="Shape 163" descr="Open book on table, blurred shelves of books in background"/>
          <p:cNvPicPr preferRelativeResize="0">
            <a:picLocks noGrp="1"/>
          </p:cNvPicPr>
          <p:nvPr>
            <p:ph type="pic" idx="2"/>
          </p:nvPr>
        </p:nvPicPr>
        <p:blipFill rotWithShape="1">
          <a:blip r:embed="rId3">
            <a:alphaModFix/>
          </a:blip>
          <a:srcRect l="8890" r="8889"/>
          <a:stretch/>
        </p:blipFill>
        <p:spPr>
          <a:xfrm>
            <a:off x="5235797" y="982992"/>
            <a:ext cx="3908203" cy="3156453"/>
          </a:xfrm>
          <a:prstGeom prst="rect">
            <a:avLst/>
          </a:prstGeom>
          <a:solidFill>
            <a:srgbClr val="DED9D6"/>
          </a:solidFill>
          <a:ln>
            <a:noFill/>
          </a:ln>
        </p:spPr>
      </p:pic>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828675" y="57150"/>
            <a:ext cx="7485600" cy="822600"/>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a:t>Result Visualization: Member One </a:t>
            </a:r>
          </a:p>
        </p:txBody>
      </p:sp>
      <p:pic>
        <p:nvPicPr>
          <p:cNvPr id="249" name="Shape 249"/>
          <p:cNvPicPr preferRelativeResize="0"/>
          <p:nvPr/>
        </p:nvPicPr>
        <p:blipFill>
          <a:blip r:embed="rId3">
            <a:alphaModFix/>
          </a:blip>
          <a:stretch>
            <a:fillRect/>
          </a:stretch>
        </p:blipFill>
        <p:spPr>
          <a:xfrm>
            <a:off x="2070275" y="1378675"/>
            <a:ext cx="5003450" cy="3269125"/>
          </a:xfrm>
          <a:prstGeom prst="rect">
            <a:avLst/>
          </a:prstGeom>
          <a:noFill/>
          <a:ln>
            <a:noFill/>
          </a:ln>
        </p:spPr>
      </p:pic>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828675" y="57150"/>
            <a:ext cx="7485600" cy="822600"/>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a:t>Result Visualization: Member Two</a:t>
            </a:r>
          </a:p>
        </p:txBody>
      </p:sp>
      <p:pic>
        <p:nvPicPr>
          <p:cNvPr id="255" name="Shape 255"/>
          <p:cNvPicPr preferRelativeResize="0"/>
          <p:nvPr/>
        </p:nvPicPr>
        <p:blipFill>
          <a:blip r:embed="rId3">
            <a:alphaModFix/>
          </a:blip>
          <a:stretch>
            <a:fillRect/>
          </a:stretch>
        </p:blipFill>
        <p:spPr>
          <a:xfrm>
            <a:off x="2070275" y="1378675"/>
            <a:ext cx="5003450" cy="3269125"/>
          </a:xfrm>
          <a:prstGeom prst="rect">
            <a:avLst/>
          </a:prstGeom>
          <a:noFill/>
          <a:ln>
            <a:noFill/>
          </a:ln>
        </p:spPr>
      </p:pic>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828675" y="57150"/>
            <a:ext cx="7485600" cy="822600"/>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a:t>Result Visualization: Stanger </a:t>
            </a:r>
          </a:p>
        </p:txBody>
      </p:sp>
      <p:pic>
        <p:nvPicPr>
          <p:cNvPr id="261" name="Shape 261"/>
          <p:cNvPicPr preferRelativeResize="0"/>
          <p:nvPr/>
        </p:nvPicPr>
        <p:blipFill>
          <a:blip r:embed="rId3">
            <a:alphaModFix/>
          </a:blip>
          <a:stretch>
            <a:fillRect/>
          </a:stretch>
        </p:blipFill>
        <p:spPr>
          <a:xfrm>
            <a:off x="2070275" y="1378675"/>
            <a:ext cx="5003450" cy="3269131"/>
          </a:xfrm>
          <a:prstGeom prst="rect">
            <a:avLst/>
          </a:prstGeom>
          <a:noFill/>
          <a:ln>
            <a:noFill/>
          </a:ln>
        </p:spPr>
      </p:pic>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828675" y="57150"/>
            <a:ext cx="7485512" cy="822721"/>
          </a:xfrm>
          <a:prstGeom prst="rect">
            <a:avLst/>
          </a:prstGeom>
          <a:noFill/>
          <a:ln>
            <a:noFill/>
          </a:ln>
        </p:spPr>
        <p:txBody>
          <a:bodyPr wrap="square" lIns="0" tIns="34275" rIns="0" bIns="34275" anchor="b" anchorCtr="0">
            <a:noAutofit/>
          </a:bodyPr>
          <a:lstStyle/>
          <a:p>
            <a:pPr marL="0" marR="0" lvl="0" indent="-152400" algn="l" rtl="0">
              <a:lnSpc>
                <a:spcPct val="90000"/>
              </a:lnSpc>
              <a:spcBef>
                <a:spcPts val="0"/>
              </a:spcBef>
              <a:buClr>
                <a:schemeClr val="dk1"/>
              </a:buClr>
              <a:buSzPts val="2400"/>
              <a:buFont typeface="Arial"/>
              <a:buNone/>
            </a:pPr>
            <a:r>
              <a:rPr lang="zh-CN"/>
              <a:t>Goal Fulfillment</a:t>
            </a:r>
          </a:p>
        </p:txBody>
      </p:sp>
      <p:sp>
        <p:nvSpPr>
          <p:cNvPr id="267" name="Shape 267"/>
          <p:cNvSpPr txBox="1">
            <a:spLocks noGrp="1"/>
          </p:cNvSpPr>
          <p:nvPr>
            <p:ph type="body" idx="1"/>
          </p:nvPr>
        </p:nvSpPr>
        <p:spPr>
          <a:xfrm>
            <a:off x="828675" y="1200150"/>
            <a:ext cx="2547747" cy="3429000"/>
          </a:xfrm>
          <a:prstGeom prst="rect">
            <a:avLst/>
          </a:prstGeom>
          <a:noFill/>
          <a:ln>
            <a:noFill/>
          </a:ln>
        </p:spPr>
        <p:txBody>
          <a:bodyPr wrap="square" lIns="0" tIns="34275" rIns="0" bIns="34275" anchor="t" anchorCtr="0">
            <a:noAutofit/>
          </a:bodyPr>
          <a:lstStyle/>
          <a:p>
            <a:pPr marL="0" marR="0" lvl="0" indent="0" algn="l" rtl="0">
              <a:lnSpc>
                <a:spcPct val="90000"/>
              </a:lnSpc>
              <a:spcBef>
                <a:spcPts val="0"/>
              </a:spcBef>
              <a:buNone/>
            </a:pPr>
            <a:r>
              <a:rPr lang="zh-CN"/>
              <a:t>Bronze Goal: Build up the basic system which can detect the different family members.</a:t>
            </a:r>
          </a:p>
          <a:p>
            <a:pPr marL="0" marR="0" lvl="0" indent="0" algn="l" rtl="0">
              <a:lnSpc>
                <a:spcPct val="90000"/>
              </a:lnSpc>
              <a:spcBef>
                <a:spcPts val="0"/>
              </a:spcBef>
              <a:buNone/>
            </a:pPr>
            <a:endParaRPr/>
          </a:p>
          <a:p>
            <a:pPr marL="0" marR="0" lvl="0" indent="0" algn="l" rtl="0">
              <a:lnSpc>
                <a:spcPct val="90000"/>
              </a:lnSpc>
              <a:spcBef>
                <a:spcPts val="0"/>
              </a:spcBef>
              <a:buNone/>
            </a:pPr>
            <a:r>
              <a:rPr lang="zh-CN"/>
              <a:t>Silver Goal: Design a warning-notification system to send message to the family members when there is a stranger entering the door. </a:t>
            </a:r>
          </a:p>
          <a:p>
            <a:pPr marL="0" marR="0" lvl="0" indent="0" algn="l" rtl="0">
              <a:lnSpc>
                <a:spcPct val="90000"/>
              </a:lnSpc>
              <a:spcBef>
                <a:spcPts val="0"/>
              </a:spcBef>
              <a:buNone/>
            </a:pPr>
            <a:endParaRPr/>
          </a:p>
          <a:p>
            <a:pPr marL="0" marR="0" lvl="0" indent="0" algn="l" rtl="0">
              <a:lnSpc>
                <a:spcPct val="90000"/>
              </a:lnSpc>
              <a:spcBef>
                <a:spcPts val="0"/>
              </a:spcBef>
              <a:buNone/>
            </a:pPr>
            <a:r>
              <a:rPr lang="zh-CN"/>
              <a:t>Gold Goal: Involve figure detection using ultrasonic to assist our system so as to improve accuracy to close to 100%.</a:t>
            </a:r>
          </a:p>
        </p:txBody>
      </p:sp>
      <p:sp>
        <p:nvSpPr>
          <p:cNvPr id="268" name="Shape 268"/>
          <p:cNvSpPr>
            <a:spLocks noGrp="1"/>
          </p:cNvSpPr>
          <p:nvPr>
            <p:ph type="pic" idx="2"/>
          </p:nvPr>
        </p:nvSpPr>
        <p:spPr>
          <a:xfrm>
            <a:off x="3491003" y="1200149"/>
            <a:ext cx="4823184" cy="3429001"/>
          </a:xfrm>
          <a:prstGeom prst="rect">
            <a:avLst/>
          </a:prstGeom>
          <a:noFill/>
          <a:ln>
            <a:noFill/>
          </a:ln>
        </p:spPr>
        <p:txBody>
          <a:bodyPr wrap="square" lIns="68575" tIns="68575" rIns="68575" bIns="68575" anchor="t" anchorCtr="0">
            <a:noAutofit/>
          </a:bodyPr>
          <a:lstStyle/>
          <a:p>
            <a:pPr marL="457200" lvl="0" indent="-298450" algn="l" rtl="0">
              <a:spcBef>
                <a:spcPts val="0"/>
              </a:spcBef>
              <a:buSzPts val="1100"/>
              <a:buAutoNum type="arabicPeriod"/>
            </a:pPr>
            <a:r>
              <a:rPr lang="zh-CN" sz="1400"/>
              <a:t>Implement piezo vibration sensor on the ground to increase accuracy, and connect them to the local cloud for data training.</a:t>
            </a:r>
          </a:p>
          <a:p>
            <a:pPr marL="0" lvl="0" indent="-69850" algn="l" rtl="0">
              <a:spcBef>
                <a:spcPts val="0"/>
              </a:spcBef>
              <a:buClr>
                <a:schemeClr val="dk2"/>
              </a:buClr>
              <a:buSzPts val="1100"/>
              <a:buFont typeface="Arial"/>
              <a:buNone/>
            </a:pPr>
            <a:endParaRPr sz="1400"/>
          </a:p>
          <a:p>
            <a:pPr marL="457200" lvl="0" indent="-298450" algn="l" rtl="0">
              <a:spcBef>
                <a:spcPts val="0"/>
              </a:spcBef>
              <a:buSzPts val="1100"/>
              <a:buAutoNum type="arabicPeriod"/>
            </a:pPr>
            <a:r>
              <a:rPr lang="zh-CN" sz="1400"/>
              <a:t>Considering more complex situations, apply more types of sensors to design algorithm trying to distinguish family members and detect stranger.</a:t>
            </a:r>
          </a:p>
          <a:p>
            <a:pPr marL="0" lvl="0" indent="-69850" algn="l" rtl="0">
              <a:spcBef>
                <a:spcPts val="0"/>
              </a:spcBef>
              <a:buClr>
                <a:schemeClr val="dk2"/>
              </a:buClr>
              <a:buSzPts val="1100"/>
              <a:buFont typeface="Arial"/>
              <a:buNone/>
            </a:pPr>
            <a:endParaRPr sz="1400"/>
          </a:p>
          <a:p>
            <a:pPr marL="457200" lvl="0" indent="-298450" algn="l" rtl="0">
              <a:spcBef>
                <a:spcPts val="0"/>
              </a:spcBef>
              <a:buSzPts val="1100"/>
              <a:buAutoNum type="arabicPeriod"/>
            </a:pPr>
            <a:r>
              <a:rPr lang="zh-CN" sz="1400"/>
              <a:t>Design a warning-notification system to send a message to the families if a stranger is detected.</a:t>
            </a:r>
          </a:p>
          <a:p>
            <a:pPr marL="0" lvl="0" indent="0">
              <a:spcBef>
                <a:spcPts val="0"/>
              </a:spcBef>
              <a:buNone/>
            </a:pPr>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828675" y="57150"/>
            <a:ext cx="7485512" cy="822721"/>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sz="2100" b="0" i="0" u="none" strike="noStrike" cap="none">
                <a:solidFill>
                  <a:schemeClr val="dk1"/>
                </a:solidFill>
                <a:latin typeface="Arial"/>
                <a:ea typeface="Arial"/>
                <a:cs typeface="Arial"/>
                <a:sym typeface="Arial"/>
              </a:rPr>
              <a:t>Outline</a:t>
            </a:r>
          </a:p>
        </p:txBody>
      </p:sp>
      <p:sp>
        <p:nvSpPr>
          <p:cNvPr id="169" name="Shape 169"/>
          <p:cNvSpPr txBox="1">
            <a:spLocks noGrp="1"/>
          </p:cNvSpPr>
          <p:nvPr>
            <p:ph type="body" idx="1"/>
          </p:nvPr>
        </p:nvSpPr>
        <p:spPr>
          <a:xfrm>
            <a:off x="828675" y="1200150"/>
            <a:ext cx="7486650" cy="3429000"/>
          </a:xfrm>
          <a:prstGeom prst="rect">
            <a:avLst/>
          </a:prstGeom>
          <a:noFill/>
          <a:ln>
            <a:noFill/>
          </a:ln>
        </p:spPr>
        <p:txBody>
          <a:bodyPr wrap="square" lIns="0" tIns="34275" rIns="0" bIns="34275" anchor="t" anchorCtr="0">
            <a:noAutofit/>
          </a:bodyPr>
          <a:lstStyle/>
          <a:p>
            <a:pPr marL="177800" marR="0" lvl="0" indent="-171450" algn="l" rtl="0">
              <a:lnSpc>
                <a:spcPct val="90000"/>
              </a:lnSpc>
              <a:spcBef>
                <a:spcPts val="0"/>
              </a:spcBef>
              <a:spcAft>
                <a:spcPts val="0"/>
              </a:spcAft>
              <a:buClr>
                <a:schemeClr val="dk1"/>
              </a:buClr>
              <a:buSzPts val="1500"/>
              <a:buFont typeface="Noto Sans Symbols"/>
              <a:buChar char="▪"/>
            </a:pPr>
            <a:r>
              <a:rPr lang="zh-CN" sz="1500" b="0" i="0" u="none" strike="noStrike" cap="none">
                <a:solidFill>
                  <a:schemeClr val="dk1"/>
                </a:solidFill>
                <a:latin typeface="Arial"/>
                <a:ea typeface="Arial"/>
                <a:cs typeface="Arial"/>
                <a:sym typeface="Arial"/>
              </a:rPr>
              <a:t>Project Objectives</a:t>
            </a:r>
          </a:p>
          <a:p>
            <a:pPr marL="177800" marR="0" lvl="0" indent="-171450" algn="l" rtl="0">
              <a:lnSpc>
                <a:spcPct val="90000"/>
              </a:lnSpc>
              <a:spcBef>
                <a:spcPts val="1400"/>
              </a:spcBef>
              <a:spcAft>
                <a:spcPts val="0"/>
              </a:spcAft>
              <a:buClr>
                <a:schemeClr val="dk1"/>
              </a:buClr>
              <a:buSzPts val="1500"/>
              <a:buFont typeface="Noto Sans Symbols"/>
              <a:buChar char="▪"/>
            </a:pPr>
            <a:r>
              <a:rPr lang="zh-CN"/>
              <a:t>Component</a:t>
            </a:r>
            <a:r>
              <a:rPr lang="zh-CN" sz="1500" b="0" i="0" u="none" strike="noStrike" cap="none">
                <a:solidFill>
                  <a:schemeClr val="dk1"/>
                </a:solidFill>
                <a:latin typeface="Arial"/>
                <a:ea typeface="Arial"/>
                <a:cs typeface="Arial"/>
                <a:sym typeface="Arial"/>
              </a:rPr>
              <a:t> and Procedure</a:t>
            </a:r>
          </a:p>
          <a:p>
            <a:pPr marL="177800" marR="0" lvl="0" indent="-171450" algn="l" rtl="0">
              <a:lnSpc>
                <a:spcPct val="90000"/>
              </a:lnSpc>
              <a:spcBef>
                <a:spcPts val="1400"/>
              </a:spcBef>
              <a:spcAft>
                <a:spcPts val="0"/>
              </a:spcAft>
              <a:buClr>
                <a:schemeClr val="dk1"/>
              </a:buClr>
              <a:buSzPts val="1500"/>
              <a:buFont typeface="Noto Sans Symbols"/>
              <a:buChar char="▪"/>
            </a:pPr>
            <a:r>
              <a:rPr lang="zh-CN" sz="1500" b="0" i="0" u="none" strike="noStrike" cap="none">
                <a:solidFill>
                  <a:schemeClr val="dk1"/>
                </a:solidFill>
                <a:latin typeface="Arial"/>
                <a:ea typeface="Arial"/>
                <a:cs typeface="Arial"/>
                <a:sym typeface="Arial"/>
              </a:rPr>
              <a:t>Achievements</a:t>
            </a:r>
          </a:p>
          <a:p>
            <a:pPr marL="177800" marR="0" lvl="0" indent="-171450" algn="l" rtl="0">
              <a:lnSpc>
                <a:spcPct val="90000"/>
              </a:lnSpc>
              <a:spcBef>
                <a:spcPts val="1400"/>
              </a:spcBef>
              <a:buClr>
                <a:schemeClr val="dk1"/>
              </a:buClr>
              <a:buSzPts val="1500"/>
              <a:buFont typeface="Noto Sans Symbols"/>
              <a:buChar char="▪"/>
            </a:pPr>
            <a:r>
              <a:rPr lang="zh-CN"/>
              <a:t>Problem Solving</a:t>
            </a: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828675" y="57150"/>
            <a:ext cx="7485512" cy="822721"/>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sz="2100" b="0" i="0" u="none" strike="noStrike" cap="none">
                <a:solidFill>
                  <a:schemeClr val="dk1"/>
                </a:solidFill>
                <a:latin typeface="Arial"/>
                <a:ea typeface="Arial"/>
                <a:cs typeface="Arial"/>
                <a:sym typeface="Arial"/>
              </a:rPr>
              <a:t>Project Objectives - Anti-Theft Door</a:t>
            </a:r>
          </a:p>
        </p:txBody>
      </p:sp>
      <p:sp>
        <p:nvSpPr>
          <p:cNvPr id="175" name="Shape 175"/>
          <p:cNvSpPr txBox="1">
            <a:spLocks noGrp="1"/>
          </p:cNvSpPr>
          <p:nvPr>
            <p:ph type="body" idx="1"/>
          </p:nvPr>
        </p:nvSpPr>
        <p:spPr>
          <a:xfrm>
            <a:off x="1518325" y="1685750"/>
            <a:ext cx="6106200" cy="3201300"/>
          </a:xfrm>
          <a:prstGeom prst="rect">
            <a:avLst/>
          </a:prstGeom>
          <a:noFill/>
          <a:ln>
            <a:noFill/>
          </a:ln>
        </p:spPr>
        <p:txBody>
          <a:bodyPr wrap="square" lIns="0" tIns="34275" rIns="0" bIns="34275" anchor="t" anchorCtr="0">
            <a:noAutofit/>
          </a:bodyPr>
          <a:lstStyle/>
          <a:p>
            <a:pPr marL="177800" marR="0" lvl="0" indent="-171450" algn="l" rtl="0">
              <a:lnSpc>
                <a:spcPct val="90000"/>
              </a:lnSpc>
              <a:spcBef>
                <a:spcPts val="0"/>
              </a:spcBef>
              <a:buClr>
                <a:schemeClr val="dk1"/>
              </a:buClr>
              <a:buSzPts val="1500"/>
              <a:buFont typeface="Noto Sans Symbols"/>
              <a:buNone/>
            </a:pPr>
            <a:r>
              <a:rPr lang="zh-CN"/>
              <a:t>We aim to develop a simple </a:t>
            </a:r>
            <a:r>
              <a:rPr lang="zh-CN" b="1"/>
              <a:t>foot step detection</a:t>
            </a:r>
            <a:r>
              <a:rPr lang="zh-CN"/>
              <a:t> system for entrance safety - for example, home protection. </a:t>
            </a:r>
          </a:p>
          <a:p>
            <a:pPr marL="177800" marR="0" lvl="0" indent="-171450" algn="l" rtl="0">
              <a:lnSpc>
                <a:spcPct val="90000"/>
              </a:lnSpc>
              <a:spcBef>
                <a:spcPts val="0"/>
              </a:spcBef>
              <a:buClr>
                <a:schemeClr val="dk1"/>
              </a:buClr>
              <a:buSzPts val="1500"/>
              <a:buFont typeface="Noto Sans Symbols"/>
              <a:buNone/>
            </a:pPr>
            <a:endParaRPr/>
          </a:p>
          <a:p>
            <a:pPr marL="177800" marR="0" lvl="0" indent="-171450" algn="l" rtl="0">
              <a:lnSpc>
                <a:spcPct val="90000"/>
              </a:lnSpc>
              <a:spcBef>
                <a:spcPts val="0"/>
              </a:spcBef>
              <a:buClr>
                <a:schemeClr val="dk1"/>
              </a:buClr>
              <a:buSzPts val="1500"/>
              <a:buFont typeface="Noto Sans Symbols"/>
              <a:buNone/>
            </a:pPr>
            <a:r>
              <a:rPr lang="zh-CN"/>
              <a:t>The vibration sensor from the embedded system is supposed to detect the </a:t>
            </a:r>
            <a:r>
              <a:rPr lang="zh-CN" b="1"/>
              <a:t>identity of the person</a:t>
            </a:r>
            <a:r>
              <a:rPr lang="zh-CN"/>
              <a:t> entering the entrance.</a:t>
            </a:r>
          </a:p>
          <a:p>
            <a:pPr marL="177800" marR="0" lvl="0" indent="-171450" algn="l" rtl="0">
              <a:lnSpc>
                <a:spcPct val="90000"/>
              </a:lnSpc>
              <a:spcBef>
                <a:spcPts val="0"/>
              </a:spcBef>
              <a:buClr>
                <a:schemeClr val="dk1"/>
              </a:buClr>
              <a:buSzPts val="1500"/>
              <a:buFont typeface="Noto Sans Symbols"/>
              <a:buNone/>
            </a:pPr>
            <a:endParaRPr/>
          </a:p>
          <a:p>
            <a:pPr marL="177800" marR="0" lvl="0" indent="-171450" algn="l" rtl="0">
              <a:lnSpc>
                <a:spcPct val="90000"/>
              </a:lnSpc>
              <a:spcBef>
                <a:spcPts val="0"/>
              </a:spcBef>
              <a:buClr>
                <a:schemeClr val="dk1"/>
              </a:buClr>
              <a:buSzPts val="1500"/>
              <a:buFont typeface="Noto Sans Symbols"/>
              <a:buNone/>
            </a:pPr>
            <a:r>
              <a:rPr lang="zh-CN"/>
              <a:t>Also, if a stranger whose footstep type is distinguishably different from the home member, the sensor should </a:t>
            </a:r>
            <a:r>
              <a:rPr lang="zh-CN" b="1"/>
              <a:t>message the user with any possible unexpected entrance</a:t>
            </a:r>
            <a:r>
              <a:rPr lang="zh-CN"/>
              <a:t>.</a:t>
            </a:r>
          </a:p>
          <a:p>
            <a:pPr marL="177800" marR="0" lvl="0" indent="-171450" algn="l" rtl="0">
              <a:lnSpc>
                <a:spcPct val="90000"/>
              </a:lnSpc>
              <a:spcBef>
                <a:spcPts val="0"/>
              </a:spcBef>
              <a:buClr>
                <a:schemeClr val="dk1"/>
              </a:buClr>
              <a:buSzPts val="1500"/>
              <a:buFont typeface="Noto Sans Symbols"/>
              <a:buNone/>
            </a:pPr>
            <a:endParaRPr/>
          </a:p>
          <a:p>
            <a:pPr marL="0" marR="0" lvl="0" indent="-95250" algn="l" rtl="0">
              <a:lnSpc>
                <a:spcPct val="90000"/>
              </a:lnSpc>
              <a:spcBef>
                <a:spcPts val="0"/>
              </a:spcBef>
              <a:buClr>
                <a:schemeClr val="dk1"/>
              </a:buClr>
              <a:buSzPts val="1500"/>
              <a:buFont typeface="Noto Sans Symbols"/>
              <a:buNone/>
            </a:pPr>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828675" y="57150"/>
            <a:ext cx="7485512" cy="822721"/>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sz="2100" b="0" i="0" u="none" strike="noStrike" cap="none">
                <a:solidFill>
                  <a:schemeClr val="dk1"/>
                </a:solidFill>
                <a:latin typeface="Arial"/>
                <a:ea typeface="Arial"/>
                <a:cs typeface="Arial"/>
                <a:sym typeface="Arial"/>
              </a:rPr>
              <a:t>Apparatus and Procedure</a:t>
            </a:r>
          </a:p>
        </p:txBody>
      </p:sp>
      <p:sp>
        <p:nvSpPr>
          <p:cNvPr id="181" name="Shape 181"/>
          <p:cNvSpPr txBox="1">
            <a:spLocks noGrp="1"/>
          </p:cNvSpPr>
          <p:nvPr>
            <p:ph type="body" idx="1"/>
          </p:nvPr>
        </p:nvSpPr>
        <p:spPr>
          <a:xfrm>
            <a:off x="828675" y="1324150"/>
            <a:ext cx="3686100" cy="3429000"/>
          </a:xfrm>
          <a:prstGeom prst="rect">
            <a:avLst/>
          </a:prstGeom>
          <a:noFill/>
          <a:ln>
            <a:noFill/>
          </a:ln>
        </p:spPr>
        <p:txBody>
          <a:bodyPr wrap="square" lIns="0" tIns="34275" rIns="0" bIns="34275" anchor="t" anchorCtr="0">
            <a:noAutofit/>
          </a:bodyPr>
          <a:lstStyle/>
          <a:p>
            <a:pPr marL="177800" marR="0" lvl="0" indent="-171450" algn="l" rtl="0">
              <a:lnSpc>
                <a:spcPct val="90000"/>
              </a:lnSpc>
              <a:spcBef>
                <a:spcPts val="0"/>
              </a:spcBef>
              <a:spcAft>
                <a:spcPts val="0"/>
              </a:spcAft>
              <a:buClr>
                <a:schemeClr val="dk1"/>
              </a:buClr>
              <a:buSzPts val="1500"/>
              <a:buFont typeface="Noto Sans Symbols"/>
              <a:buChar char="▪"/>
            </a:pPr>
            <a:r>
              <a:rPr lang="zh-CN" sz="1500" b="0" i="0" u="none" strike="noStrike" cap="none">
                <a:solidFill>
                  <a:schemeClr val="dk1"/>
                </a:solidFill>
                <a:latin typeface="Arial"/>
                <a:ea typeface="Arial"/>
                <a:cs typeface="Arial"/>
                <a:sym typeface="Arial"/>
              </a:rPr>
              <a:t>The choice of microprocessor: </a:t>
            </a:r>
          </a:p>
          <a:p>
            <a:pPr marL="0" marR="0" lvl="0" indent="0" algn="l" rtl="0">
              <a:lnSpc>
                <a:spcPct val="90000"/>
              </a:lnSpc>
              <a:spcBef>
                <a:spcPts val="0"/>
              </a:spcBef>
              <a:spcAft>
                <a:spcPts val="0"/>
              </a:spcAft>
              <a:buNone/>
            </a:pPr>
            <a:r>
              <a:rPr lang="zh-CN"/>
              <a:t>Raspberry Pi 3 board has more powerful processing ability than usual popular microprocessing board such as Arduino or Huzzah. Also, its GUI and OS in SD card enable us to process the data locally in an easier way. </a:t>
            </a:r>
          </a:p>
          <a:p>
            <a:pPr marL="0" marR="0" lvl="0" indent="0" algn="l" rtl="0">
              <a:lnSpc>
                <a:spcPct val="90000"/>
              </a:lnSpc>
              <a:spcBef>
                <a:spcPts val="0"/>
              </a:spcBef>
              <a:spcAft>
                <a:spcPts val="0"/>
              </a:spcAft>
              <a:buNone/>
            </a:pPr>
            <a:endParaRPr/>
          </a:p>
          <a:p>
            <a:pPr marL="0" marR="0" lvl="0" indent="0" algn="l" rtl="0">
              <a:lnSpc>
                <a:spcPct val="90000"/>
              </a:lnSpc>
              <a:spcBef>
                <a:spcPts val="0"/>
              </a:spcBef>
              <a:spcAft>
                <a:spcPts val="0"/>
              </a:spcAft>
              <a:buNone/>
            </a:pPr>
            <a:r>
              <a:rPr lang="zh-CN"/>
              <a:t>However, compared to Arduino, it cannot read analog signal directly from sensor, for which reason we implement an ADC module for data collection from sensor. </a:t>
            </a:r>
          </a:p>
        </p:txBody>
      </p:sp>
      <p:graphicFrame>
        <p:nvGraphicFramePr>
          <p:cNvPr id="182" name="Shape 182"/>
          <p:cNvGraphicFramePr/>
          <p:nvPr/>
        </p:nvGraphicFramePr>
        <p:xfrm>
          <a:off x="4628000" y="2109375"/>
          <a:ext cx="3000000" cy="3000000"/>
        </p:xfrm>
        <a:graphic>
          <a:graphicData uri="http://schemas.openxmlformats.org/drawingml/2006/table">
            <a:tbl>
              <a:tblPr firstRow="1" bandRow="1">
                <a:noFill/>
                <a:tableStyleId>{4381929E-106F-4668-8C35-DA213DC6B090}</a:tableStyleId>
              </a:tblPr>
              <a:tblGrid>
                <a:gridCol w="1228725"/>
                <a:gridCol w="1228725"/>
                <a:gridCol w="1228725"/>
              </a:tblGrid>
              <a:tr h="342900">
                <a:tc>
                  <a:txBody>
                    <a:bodyPr/>
                    <a:lstStyle/>
                    <a:p>
                      <a:pPr marL="0" marR="0" lvl="0" indent="0" algn="l" rtl="0">
                        <a:spcBef>
                          <a:spcPts val="0"/>
                        </a:spcBef>
                        <a:buNone/>
                      </a:pPr>
                      <a:r>
                        <a:rPr lang="zh-CN" sz="1400" u="none" strike="noStrike" cap="none"/>
                        <a:t>Apparatus</a:t>
                      </a:r>
                    </a:p>
                  </a:txBody>
                  <a:tcPr marL="68600" marR="68600" marT="34300" marB="34300" anchor="ctr"/>
                </a:tc>
                <a:tc>
                  <a:txBody>
                    <a:bodyPr/>
                    <a:lstStyle/>
                    <a:p>
                      <a:pPr marL="0" marR="0" lvl="0" indent="0" algn="ctr" rtl="0">
                        <a:spcBef>
                          <a:spcPts val="0"/>
                        </a:spcBef>
                        <a:buNone/>
                      </a:pPr>
                      <a:r>
                        <a:rPr lang="zh-CN" sz="1400"/>
                        <a:t>Processor</a:t>
                      </a:r>
                    </a:p>
                  </a:txBody>
                  <a:tcPr marL="68600" marR="68600" marT="34300" marB="34300" anchor="ctr"/>
                </a:tc>
                <a:tc>
                  <a:txBody>
                    <a:bodyPr/>
                    <a:lstStyle/>
                    <a:p>
                      <a:pPr marL="0" marR="0" lvl="0" indent="0" algn="ctr" rtl="0">
                        <a:spcBef>
                          <a:spcPts val="0"/>
                        </a:spcBef>
                        <a:buNone/>
                      </a:pPr>
                      <a:r>
                        <a:rPr lang="zh-CN" sz="1400"/>
                        <a:t>Sensor</a:t>
                      </a:r>
                    </a:p>
                  </a:txBody>
                  <a:tcPr marL="68600" marR="68600" marT="34300" marB="34300" anchor="ctr"/>
                </a:tc>
              </a:tr>
              <a:tr h="342900">
                <a:tc>
                  <a:txBody>
                    <a:bodyPr/>
                    <a:lstStyle/>
                    <a:p>
                      <a:pPr marL="0" marR="0" lvl="0" indent="0" algn="l" rtl="0">
                        <a:spcBef>
                          <a:spcPts val="0"/>
                        </a:spcBef>
                        <a:buNone/>
                      </a:pPr>
                      <a:r>
                        <a:rPr lang="zh-CN" sz="1400"/>
                        <a:t>Screen</a:t>
                      </a:r>
                    </a:p>
                  </a:txBody>
                  <a:tcPr marL="68600" marR="68600" marT="34300" marB="34300" anchor="ctr"/>
                </a:tc>
                <a:tc>
                  <a:txBody>
                    <a:bodyPr/>
                    <a:lstStyle/>
                    <a:p>
                      <a:pPr marL="0" marR="0" lvl="0" indent="0" algn="ctr" rtl="0">
                        <a:spcBef>
                          <a:spcPts val="0"/>
                        </a:spcBef>
                        <a:buNone/>
                      </a:pPr>
                      <a:r>
                        <a:rPr lang="zh-CN" sz="1400"/>
                        <a:t>Raspberry Pi</a:t>
                      </a:r>
                    </a:p>
                  </a:txBody>
                  <a:tcPr marL="68600" marR="68600" marT="34300" marB="34300" anchor="ctr"/>
                </a:tc>
                <a:tc>
                  <a:txBody>
                    <a:bodyPr/>
                    <a:lstStyle/>
                    <a:p>
                      <a:pPr marL="0" marR="0" lvl="0" indent="0" algn="ctr" rtl="0">
                        <a:spcBef>
                          <a:spcPts val="0"/>
                        </a:spcBef>
                        <a:buNone/>
                      </a:pPr>
                      <a:r>
                        <a:rPr lang="zh-CN" sz="1400"/>
                        <a:t>Piezo Vibration</a:t>
                      </a:r>
                    </a:p>
                  </a:txBody>
                  <a:tcPr marL="68600" marR="68600" marT="34300" marB="34300" anchor="ctr"/>
                </a:tc>
              </a:tr>
              <a:tr h="342900">
                <a:tc>
                  <a:txBody>
                    <a:bodyPr/>
                    <a:lstStyle/>
                    <a:p>
                      <a:pPr marL="0" marR="0" lvl="0" indent="0" algn="l" rtl="0">
                        <a:spcBef>
                          <a:spcPts val="0"/>
                        </a:spcBef>
                        <a:buNone/>
                      </a:pPr>
                      <a:r>
                        <a:rPr lang="zh-CN" sz="1400"/>
                        <a:t>Keyboard</a:t>
                      </a:r>
                    </a:p>
                  </a:txBody>
                  <a:tcPr marL="68600" marR="68600" marT="34300" marB="34300" anchor="ctr"/>
                </a:tc>
                <a:tc>
                  <a:txBody>
                    <a:bodyPr/>
                    <a:lstStyle/>
                    <a:p>
                      <a:pPr marL="0" lvl="0" indent="0" algn="ctr" rtl="0">
                        <a:spcBef>
                          <a:spcPts val="0"/>
                        </a:spcBef>
                        <a:buClr>
                          <a:schemeClr val="dk2"/>
                        </a:buClr>
                        <a:buFont typeface="Arial"/>
                        <a:buNone/>
                      </a:pPr>
                      <a:r>
                        <a:rPr lang="zh-CN"/>
                        <a:t>Arduino</a:t>
                      </a:r>
                    </a:p>
                  </a:txBody>
                  <a:tcPr marL="68600" marR="68600" marT="34300" marB="34300" anchor="ctr"/>
                </a:tc>
                <a:tc>
                  <a:txBody>
                    <a:bodyPr/>
                    <a:lstStyle/>
                    <a:p>
                      <a:pPr marL="0" marR="0" lvl="0" indent="0" algn="ctr" rtl="0">
                        <a:spcBef>
                          <a:spcPts val="0"/>
                        </a:spcBef>
                        <a:buNone/>
                      </a:pPr>
                      <a:r>
                        <a:rPr lang="zh-CN" sz="1400"/>
                        <a:t>Ultrasonic</a:t>
                      </a:r>
                    </a:p>
                  </a:txBody>
                  <a:tcPr marL="68600" marR="68600" marT="34300" marB="34300" anchor="ctr"/>
                </a:tc>
              </a:tr>
              <a:tr h="342900">
                <a:tc>
                  <a:txBody>
                    <a:bodyPr/>
                    <a:lstStyle/>
                    <a:p>
                      <a:pPr marL="0" marR="0" lvl="0" indent="0" algn="l" rtl="0">
                        <a:spcBef>
                          <a:spcPts val="0"/>
                        </a:spcBef>
                        <a:buNone/>
                      </a:pPr>
                      <a:r>
                        <a:rPr lang="zh-CN" sz="1400"/>
                        <a:t>Mouse</a:t>
                      </a:r>
                    </a:p>
                  </a:txBody>
                  <a:tcPr marL="68600" marR="68600" marT="34300" marB="34300" anchor="ctr"/>
                </a:tc>
                <a:tc>
                  <a:txBody>
                    <a:bodyPr/>
                    <a:lstStyle/>
                    <a:p>
                      <a:pPr marL="0" marR="0" lvl="0" indent="0" algn="ctr" rtl="0">
                        <a:spcBef>
                          <a:spcPts val="0"/>
                        </a:spcBef>
                        <a:buNone/>
                      </a:pPr>
                      <a:endParaRPr sz="1400"/>
                    </a:p>
                  </a:txBody>
                  <a:tcPr marL="68600" marR="68600" marT="34300" marB="34300" anchor="ctr"/>
                </a:tc>
                <a:tc>
                  <a:txBody>
                    <a:bodyPr/>
                    <a:lstStyle/>
                    <a:p>
                      <a:pPr marL="0" marR="0" lvl="0" indent="0" algn="ctr" rtl="0">
                        <a:spcBef>
                          <a:spcPts val="0"/>
                        </a:spcBef>
                        <a:buNone/>
                      </a:pPr>
                      <a:endParaRPr sz="1400"/>
                    </a:p>
                  </a:txBody>
                  <a:tcPr marL="68600" marR="68600" marT="34300" marB="34300" anchor="ctr"/>
                </a:tc>
              </a:tr>
            </a:tbl>
          </a:graphicData>
        </a:graphic>
      </p:graphicFrame>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828675" y="57150"/>
            <a:ext cx="7485600" cy="822600"/>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a:t>Project Diagram</a:t>
            </a:r>
          </a:p>
        </p:txBody>
      </p:sp>
      <p:sp>
        <p:nvSpPr>
          <p:cNvPr id="188" name="Shape 188"/>
          <p:cNvSpPr txBox="1">
            <a:spLocks noGrp="1"/>
          </p:cNvSpPr>
          <p:nvPr>
            <p:ph type="body" idx="1"/>
          </p:nvPr>
        </p:nvSpPr>
        <p:spPr>
          <a:xfrm>
            <a:off x="828675" y="1200150"/>
            <a:ext cx="7486500" cy="3429000"/>
          </a:xfrm>
          <a:prstGeom prst="rect">
            <a:avLst/>
          </a:prstGeom>
          <a:noFill/>
          <a:ln>
            <a:noFill/>
          </a:ln>
        </p:spPr>
        <p:txBody>
          <a:bodyPr wrap="square" lIns="0" tIns="34275" rIns="0" bIns="34275" anchor="t" anchorCtr="0">
            <a:noAutofit/>
          </a:bodyPr>
          <a:lstStyle/>
          <a:p>
            <a:pPr marL="177800" marR="0" lvl="0" indent="-171450" algn="l" rtl="0">
              <a:lnSpc>
                <a:spcPct val="90000"/>
              </a:lnSpc>
              <a:spcBef>
                <a:spcPts val="0"/>
              </a:spcBef>
              <a:buClr>
                <a:schemeClr val="dk1"/>
              </a:buClr>
              <a:buSzPts val="1500"/>
              <a:buFont typeface="Noto Sans Symbols"/>
              <a:buNone/>
            </a:pPr>
            <a:endParaRPr sz="1500" b="0" i="0" u="none" strike="noStrike" cap="none">
              <a:solidFill>
                <a:schemeClr val="dk1"/>
              </a:solidFill>
              <a:latin typeface="Arial"/>
              <a:ea typeface="Arial"/>
              <a:cs typeface="Arial"/>
              <a:sym typeface="Arial"/>
            </a:endParaRPr>
          </a:p>
        </p:txBody>
      </p:sp>
      <p:pic>
        <p:nvPicPr>
          <p:cNvPr id="189" name="Shape 189"/>
          <p:cNvPicPr preferRelativeResize="0"/>
          <p:nvPr/>
        </p:nvPicPr>
        <p:blipFill>
          <a:blip r:embed="rId3">
            <a:alphaModFix/>
          </a:blip>
          <a:stretch>
            <a:fillRect/>
          </a:stretch>
        </p:blipFill>
        <p:spPr>
          <a:xfrm>
            <a:off x="828675" y="1045125"/>
            <a:ext cx="7443750" cy="3511025"/>
          </a:xfrm>
          <a:prstGeom prst="rect">
            <a:avLst/>
          </a:prstGeom>
          <a:noFill/>
          <a:ln>
            <a:noFill/>
          </a:ln>
        </p:spPr>
      </p:pic>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828675" y="57150"/>
            <a:ext cx="7485512" cy="822721"/>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a:t>Technology Usage</a:t>
            </a:r>
          </a:p>
        </p:txBody>
      </p:sp>
      <p:sp>
        <p:nvSpPr>
          <p:cNvPr id="195" name="Shape 195"/>
          <p:cNvSpPr/>
          <p:nvPr/>
        </p:nvSpPr>
        <p:spPr>
          <a:xfrm>
            <a:off x="1443271" y="1540298"/>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96" name="Shape 196"/>
          <p:cNvSpPr txBox="1"/>
          <p:nvPr/>
        </p:nvSpPr>
        <p:spPr>
          <a:xfrm>
            <a:off x="1626416" y="1540298"/>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b="0" i="0" u="none" strike="noStrike" cap="none">
                <a:solidFill>
                  <a:schemeClr val="dk1"/>
                </a:solidFill>
                <a:latin typeface="Arial"/>
                <a:ea typeface="Arial"/>
                <a:cs typeface="Arial"/>
                <a:sym typeface="Arial"/>
              </a:rPr>
              <a:t>Raspberry Pi 3</a:t>
            </a:r>
          </a:p>
        </p:txBody>
      </p:sp>
      <p:sp>
        <p:nvSpPr>
          <p:cNvPr id="197" name="Shape 197"/>
          <p:cNvSpPr/>
          <p:nvPr/>
        </p:nvSpPr>
        <p:spPr>
          <a:xfrm>
            <a:off x="1443271" y="2303785"/>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98" name="Shape 198"/>
          <p:cNvSpPr txBox="1"/>
          <p:nvPr/>
        </p:nvSpPr>
        <p:spPr>
          <a:xfrm>
            <a:off x="1626416" y="2303785"/>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b="0" i="0" u="none" strike="noStrike" cap="none">
                <a:solidFill>
                  <a:schemeClr val="dk1"/>
                </a:solidFill>
                <a:latin typeface="Arial"/>
                <a:ea typeface="Arial"/>
                <a:cs typeface="Arial"/>
                <a:sym typeface="Arial"/>
              </a:rPr>
              <a:t>Piezo Vibration Sensor</a:t>
            </a:r>
          </a:p>
        </p:txBody>
      </p:sp>
      <p:sp>
        <p:nvSpPr>
          <p:cNvPr id="199" name="Shape 199"/>
          <p:cNvSpPr/>
          <p:nvPr/>
        </p:nvSpPr>
        <p:spPr>
          <a:xfrm>
            <a:off x="1443271" y="3067270"/>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200" name="Shape 200"/>
          <p:cNvSpPr txBox="1"/>
          <p:nvPr/>
        </p:nvSpPr>
        <p:spPr>
          <a:xfrm>
            <a:off x="1626416" y="3067270"/>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b="0" i="0" u="none" strike="noStrike" cap="none">
                <a:solidFill>
                  <a:schemeClr val="dk1"/>
                </a:solidFill>
                <a:latin typeface="Arial"/>
                <a:ea typeface="Arial"/>
                <a:cs typeface="Arial"/>
                <a:sym typeface="Arial"/>
              </a:rPr>
              <a:t>Ultrasonic Sensor</a:t>
            </a:r>
          </a:p>
        </p:txBody>
      </p:sp>
      <p:sp>
        <p:nvSpPr>
          <p:cNvPr id="201" name="Shape 201"/>
          <p:cNvSpPr/>
          <p:nvPr/>
        </p:nvSpPr>
        <p:spPr>
          <a:xfrm>
            <a:off x="1443271" y="3830757"/>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202" name="Shape 202"/>
          <p:cNvSpPr txBox="1"/>
          <p:nvPr/>
        </p:nvSpPr>
        <p:spPr>
          <a:xfrm>
            <a:off x="1626416" y="3830757"/>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b="0" i="0" u="none" strike="noStrike" cap="none">
                <a:solidFill>
                  <a:schemeClr val="dk1"/>
                </a:solidFill>
                <a:latin typeface="Arial"/>
                <a:ea typeface="Arial"/>
                <a:cs typeface="Arial"/>
                <a:sym typeface="Arial"/>
              </a:rPr>
              <a:t>ADC Amplifier</a:t>
            </a:r>
          </a:p>
        </p:txBody>
      </p:sp>
      <p:sp>
        <p:nvSpPr>
          <p:cNvPr id="203" name="Shape 203"/>
          <p:cNvSpPr/>
          <p:nvPr/>
        </p:nvSpPr>
        <p:spPr>
          <a:xfrm>
            <a:off x="832787" y="1235057"/>
            <a:ext cx="763104" cy="763104"/>
          </a:xfrm>
          <a:prstGeom prst="ellipse">
            <a:avLst/>
          </a:prstGeom>
          <a:gradFill>
            <a:gsLst>
              <a:gs pos="0">
                <a:srgbClr val="534740"/>
              </a:gs>
              <a:gs pos="71000">
                <a:srgbClr val="52463F"/>
              </a:gs>
              <a:gs pos="100000">
                <a:srgbClr val="493E37"/>
              </a:gs>
            </a:gsLst>
            <a:path path="circle">
              <a:fillToRect l="50000" t="50000" r="50000" b="50000"/>
            </a:path>
            <a:tileRect/>
          </a:gradFill>
          <a:ln>
            <a:noFill/>
          </a:ln>
          <a:effectLst>
            <a:outerShdw blurRad="39000" dist="25400" dir="5400000" rotWithShape="0">
              <a:srgbClr val="000000">
                <a:alpha val="37647"/>
              </a:srgbClr>
            </a:outerShdw>
          </a:effectLst>
        </p:spPr>
        <p:txBody>
          <a:bodyPr wrap="square" lIns="68575" tIns="68575" rIns="68575" bIns="68575" anchor="ctr" anchorCtr="0">
            <a:noAutofit/>
          </a:bodyPr>
          <a:lstStyle/>
          <a:p>
            <a:pPr marL="0" lvl="0" indent="0">
              <a:spcBef>
                <a:spcPts val="0"/>
              </a:spcBef>
              <a:buNone/>
            </a:pPr>
            <a:endParaRPr/>
          </a:p>
        </p:txBody>
      </p:sp>
      <p:sp>
        <p:nvSpPr>
          <p:cNvPr id="204" name="Shape 204"/>
          <p:cNvSpPr txBox="1"/>
          <p:nvPr/>
        </p:nvSpPr>
        <p:spPr>
          <a:xfrm>
            <a:off x="944541" y="1346810"/>
            <a:ext cx="539597" cy="539597"/>
          </a:xfrm>
          <a:prstGeom prst="rect">
            <a:avLst/>
          </a:prstGeom>
          <a:noFill/>
          <a:ln>
            <a:noFill/>
          </a:ln>
        </p:spPr>
        <p:txBody>
          <a:bodyPr wrap="square" lIns="0" tIns="0" rIns="0" bIns="0" anchor="ctr" anchorCtr="0">
            <a:noAutofit/>
          </a:bodyPr>
          <a:lstStyle/>
          <a:p>
            <a:pPr marL="0" marR="0" lvl="0" indent="0" algn="l" rtl="0">
              <a:lnSpc>
                <a:spcPct val="90000"/>
              </a:lnSpc>
              <a:spcBef>
                <a:spcPts val="200"/>
              </a:spcBef>
              <a:spcAft>
                <a:spcPts val="0"/>
              </a:spcAft>
              <a:buNone/>
            </a:pPr>
            <a:r>
              <a:rPr lang="zh-CN" sz="600">
                <a:solidFill>
                  <a:schemeClr val="lt1"/>
                </a:solidFill>
              </a:rPr>
              <a:t>Embedded </a:t>
            </a:r>
          </a:p>
          <a:p>
            <a:pPr marL="0" marR="0" lvl="0" indent="0" algn="l" rtl="0">
              <a:lnSpc>
                <a:spcPct val="90000"/>
              </a:lnSpc>
              <a:spcBef>
                <a:spcPts val="200"/>
              </a:spcBef>
              <a:spcAft>
                <a:spcPts val="0"/>
              </a:spcAft>
              <a:buNone/>
            </a:pPr>
            <a:r>
              <a:rPr lang="zh-CN" sz="600">
                <a:solidFill>
                  <a:schemeClr val="lt1"/>
                </a:solidFill>
              </a:rPr>
              <a:t>System</a:t>
            </a:r>
          </a:p>
        </p:txBody>
      </p:sp>
      <p:sp>
        <p:nvSpPr>
          <p:cNvPr id="205" name="Shape 205"/>
          <p:cNvSpPr/>
          <p:nvPr/>
        </p:nvSpPr>
        <p:spPr>
          <a:xfrm>
            <a:off x="3351032" y="1540298"/>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206" name="Shape 206"/>
          <p:cNvSpPr txBox="1"/>
          <p:nvPr/>
        </p:nvSpPr>
        <p:spPr>
          <a:xfrm>
            <a:off x="3534178" y="1540298"/>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a:solidFill>
                  <a:schemeClr val="dk1"/>
                </a:solidFill>
              </a:rPr>
              <a:t>Mongo</a:t>
            </a:r>
          </a:p>
          <a:p>
            <a:pPr marL="0" marR="0" lvl="0" indent="0" algn="l" rtl="0">
              <a:lnSpc>
                <a:spcPct val="90000"/>
              </a:lnSpc>
              <a:spcBef>
                <a:spcPts val="0"/>
              </a:spcBef>
              <a:spcAft>
                <a:spcPts val="0"/>
              </a:spcAft>
              <a:buNone/>
            </a:pPr>
            <a:r>
              <a:rPr lang="zh-CN" sz="1200" b="0" i="0" u="none" strike="noStrike" cap="none">
                <a:solidFill>
                  <a:schemeClr val="dk1"/>
                </a:solidFill>
                <a:latin typeface="Arial"/>
                <a:ea typeface="Arial"/>
                <a:cs typeface="Arial"/>
                <a:sym typeface="Arial"/>
              </a:rPr>
              <a:t>Database</a:t>
            </a:r>
          </a:p>
        </p:txBody>
      </p:sp>
      <p:sp>
        <p:nvSpPr>
          <p:cNvPr id="207" name="Shape 207"/>
          <p:cNvSpPr/>
          <p:nvPr/>
        </p:nvSpPr>
        <p:spPr>
          <a:xfrm>
            <a:off x="3351032" y="2303785"/>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208" name="Shape 208"/>
          <p:cNvSpPr txBox="1"/>
          <p:nvPr/>
        </p:nvSpPr>
        <p:spPr>
          <a:xfrm>
            <a:off x="3534178" y="2303785"/>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a:solidFill>
                  <a:schemeClr val="dk1"/>
                </a:solidFill>
              </a:rPr>
              <a:t>Arduino IDE</a:t>
            </a:r>
          </a:p>
          <a:p>
            <a:pPr marL="0" marR="0" lvl="0" indent="0" algn="l" rtl="0">
              <a:lnSpc>
                <a:spcPct val="90000"/>
              </a:lnSpc>
              <a:spcBef>
                <a:spcPts val="0"/>
              </a:spcBef>
              <a:spcAft>
                <a:spcPts val="0"/>
              </a:spcAft>
              <a:buNone/>
            </a:pPr>
            <a:r>
              <a:rPr lang="zh-CN" sz="1200">
                <a:solidFill>
                  <a:schemeClr val="dk1"/>
                </a:solidFill>
              </a:rPr>
              <a:t>Python 3</a:t>
            </a:r>
          </a:p>
          <a:p>
            <a:pPr marL="0" marR="0" lvl="0" indent="0" algn="l" rtl="0">
              <a:lnSpc>
                <a:spcPct val="90000"/>
              </a:lnSpc>
              <a:spcBef>
                <a:spcPts val="0"/>
              </a:spcBef>
              <a:spcAft>
                <a:spcPts val="0"/>
              </a:spcAft>
              <a:buNone/>
            </a:pPr>
            <a:r>
              <a:rPr lang="zh-CN" sz="1200">
                <a:solidFill>
                  <a:schemeClr val="dk1"/>
                </a:solidFill>
              </a:rPr>
              <a:t>Linux OS</a:t>
            </a:r>
          </a:p>
        </p:txBody>
      </p:sp>
      <p:sp>
        <p:nvSpPr>
          <p:cNvPr id="209" name="Shape 209"/>
          <p:cNvSpPr/>
          <p:nvPr/>
        </p:nvSpPr>
        <p:spPr>
          <a:xfrm>
            <a:off x="2740549" y="1235057"/>
            <a:ext cx="763104" cy="763104"/>
          </a:xfrm>
          <a:prstGeom prst="ellipse">
            <a:avLst/>
          </a:prstGeom>
          <a:gradFill>
            <a:gsLst>
              <a:gs pos="0">
                <a:srgbClr val="534740"/>
              </a:gs>
              <a:gs pos="71000">
                <a:srgbClr val="52463F"/>
              </a:gs>
              <a:gs pos="100000">
                <a:srgbClr val="493E37"/>
              </a:gs>
            </a:gsLst>
            <a:path path="circle">
              <a:fillToRect l="50000" t="50000" r="50000" b="50000"/>
            </a:path>
            <a:tileRect/>
          </a:gradFill>
          <a:ln>
            <a:noFill/>
          </a:ln>
          <a:effectLst>
            <a:outerShdw blurRad="39000" dist="25400" dir="5400000" rotWithShape="0">
              <a:srgbClr val="000000">
                <a:alpha val="37647"/>
              </a:srgbClr>
            </a:outerShdw>
          </a:effectLst>
        </p:spPr>
        <p:txBody>
          <a:bodyPr wrap="square" lIns="68575" tIns="68575" rIns="68575" bIns="68575" anchor="ctr" anchorCtr="0">
            <a:noAutofit/>
          </a:bodyPr>
          <a:lstStyle/>
          <a:p>
            <a:pPr marL="0" lvl="0" indent="0">
              <a:spcBef>
                <a:spcPts val="0"/>
              </a:spcBef>
              <a:buNone/>
            </a:pPr>
            <a:endParaRPr/>
          </a:p>
        </p:txBody>
      </p:sp>
      <p:sp>
        <p:nvSpPr>
          <p:cNvPr id="210" name="Shape 210"/>
          <p:cNvSpPr txBox="1"/>
          <p:nvPr/>
        </p:nvSpPr>
        <p:spPr>
          <a:xfrm>
            <a:off x="2852302" y="1346810"/>
            <a:ext cx="539597" cy="539597"/>
          </a:xfrm>
          <a:prstGeom prst="rect">
            <a:avLst/>
          </a:prstGeom>
          <a:noFill/>
          <a:ln>
            <a:noFill/>
          </a:ln>
        </p:spPr>
        <p:txBody>
          <a:bodyPr wrap="square" lIns="0" tIns="0" rIns="0" bIns="0" anchor="ctr" anchorCtr="0">
            <a:noAutofit/>
          </a:bodyPr>
          <a:lstStyle/>
          <a:p>
            <a:pPr marL="0" marR="0" lvl="0" indent="0" algn="l" rtl="0">
              <a:lnSpc>
                <a:spcPct val="90000"/>
              </a:lnSpc>
              <a:spcBef>
                <a:spcPts val="0"/>
              </a:spcBef>
              <a:spcAft>
                <a:spcPts val="0"/>
              </a:spcAft>
              <a:buNone/>
            </a:pPr>
            <a:r>
              <a:rPr lang="zh-CN" sz="600">
                <a:solidFill>
                  <a:schemeClr val="lt1"/>
                </a:solidFill>
              </a:rPr>
              <a:t>Coding for Data Processing</a:t>
            </a:r>
          </a:p>
        </p:txBody>
      </p:sp>
      <p:sp>
        <p:nvSpPr>
          <p:cNvPr id="211" name="Shape 211"/>
          <p:cNvSpPr/>
          <p:nvPr/>
        </p:nvSpPr>
        <p:spPr>
          <a:xfrm>
            <a:off x="5258794" y="1540298"/>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212" name="Shape 212"/>
          <p:cNvSpPr txBox="1"/>
          <p:nvPr/>
        </p:nvSpPr>
        <p:spPr>
          <a:xfrm>
            <a:off x="5441938" y="1540298"/>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a:solidFill>
                  <a:schemeClr val="dk1"/>
                </a:solidFill>
              </a:rPr>
              <a:t>Non-Linear</a:t>
            </a:r>
          </a:p>
          <a:p>
            <a:pPr marL="0" marR="0" lvl="0" indent="0" algn="l" rtl="0">
              <a:lnSpc>
                <a:spcPct val="90000"/>
              </a:lnSpc>
              <a:spcBef>
                <a:spcPts val="0"/>
              </a:spcBef>
              <a:spcAft>
                <a:spcPts val="0"/>
              </a:spcAft>
              <a:buNone/>
            </a:pPr>
            <a:r>
              <a:rPr lang="zh-CN" sz="1200">
                <a:solidFill>
                  <a:schemeClr val="dk1"/>
                </a:solidFill>
              </a:rPr>
              <a:t>SVM</a:t>
            </a:r>
          </a:p>
        </p:txBody>
      </p:sp>
      <p:sp>
        <p:nvSpPr>
          <p:cNvPr id="213" name="Shape 213"/>
          <p:cNvSpPr/>
          <p:nvPr/>
        </p:nvSpPr>
        <p:spPr>
          <a:xfrm>
            <a:off x="5258794" y="2303785"/>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214" name="Shape 214"/>
          <p:cNvSpPr txBox="1"/>
          <p:nvPr/>
        </p:nvSpPr>
        <p:spPr>
          <a:xfrm>
            <a:off x="5441938" y="2303785"/>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a:solidFill>
                  <a:schemeClr val="dk1"/>
                </a:solidFill>
              </a:rPr>
              <a:t>Visualize</a:t>
            </a:r>
          </a:p>
          <a:p>
            <a:pPr marL="0" marR="0" lvl="0" indent="0" algn="l" rtl="0">
              <a:lnSpc>
                <a:spcPct val="90000"/>
              </a:lnSpc>
              <a:spcBef>
                <a:spcPts val="0"/>
              </a:spcBef>
              <a:spcAft>
                <a:spcPts val="0"/>
              </a:spcAft>
              <a:buNone/>
            </a:pPr>
            <a:r>
              <a:rPr lang="zh-CN" sz="1200">
                <a:solidFill>
                  <a:schemeClr val="dk1"/>
                </a:solidFill>
              </a:rPr>
              <a:t>Score</a:t>
            </a:r>
          </a:p>
        </p:txBody>
      </p:sp>
      <p:sp>
        <p:nvSpPr>
          <p:cNvPr id="215" name="Shape 215"/>
          <p:cNvSpPr/>
          <p:nvPr/>
        </p:nvSpPr>
        <p:spPr>
          <a:xfrm>
            <a:off x="4648310" y="1235057"/>
            <a:ext cx="763104" cy="763104"/>
          </a:xfrm>
          <a:prstGeom prst="ellipse">
            <a:avLst/>
          </a:prstGeom>
          <a:gradFill>
            <a:gsLst>
              <a:gs pos="0">
                <a:srgbClr val="534740"/>
              </a:gs>
              <a:gs pos="71000">
                <a:srgbClr val="52463F"/>
              </a:gs>
              <a:gs pos="100000">
                <a:srgbClr val="493E37"/>
              </a:gs>
            </a:gsLst>
            <a:path path="circle">
              <a:fillToRect l="50000" t="50000" r="50000" b="50000"/>
            </a:path>
            <a:tileRect/>
          </a:gradFill>
          <a:ln>
            <a:noFill/>
          </a:ln>
          <a:effectLst>
            <a:outerShdw blurRad="39000" dist="25400" dir="5400000" rotWithShape="0">
              <a:srgbClr val="000000">
                <a:alpha val="37647"/>
              </a:srgbClr>
            </a:outerShdw>
          </a:effectLst>
        </p:spPr>
        <p:txBody>
          <a:bodyPr wrap="square" lIns="68575" tIns="68575" rIns="68575" bIns="68575" anchor="ctr" anchorCtr="0">
            <a:noAutofit/>
          </a:bodyPr>
          <a:lstStyle/>
          <a:p>
            <a:pPr marL="0" lvl="0" indent="0">
              <a:spcBef>
                <a:spcPts val="0"/>
              </a:spcBef>
              <a:buNone/>
            </a:pPr>
            <a:endParaRPr/>
          </a:p>
        </p:txBody>
      </p:sp>
      <p:sp>
        <p:nvSpPr>
          <p:cNvPr id="216" name="Shape 216"/>
          <p:cNvSpPr txBox="1"/>
          <p:nvPr/>
        </p:nvSpPr>
        <p:spPr>
          <a:xfrm>
            <a:off x="4760064" y="1346810"/>
            <a:ext cx="539597" cy="539597"/>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r>
              <a:rPr lang="zh-CN" sz="600" b="0" i="0" u="none" strike="noStrike" cap="none">
                <a:solidFill>
                  <a:schemeClr val="lt1"/>
                </a:solidFill>
                <a:latin typeface="Arial"/>
                <a:ea typeface="Arial"/>
                <a:cs typeface="Arial"/>
                <a:sym typeface="Arial"/>
              </a:rPr>
              <a:t>Deep Learning Algorithm </a:t>
            </a:r>
          </a:p>
        </p:txBody>
      </p:sp>
      <p:sp>
        <p:nvSpPr>
          <p:cNvPr id="217" name="Shape 217"/>
          <p:cNvSpPr/>
          <p:nvPr/>
        </p:nvSpPr>
        <p:spPr>
          <a:xfrm>
            <a:off x="7166555" y="1540298"/>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218" name="Shape 218"/>
          <p:cNvSpPr txBox="1"/>
          <p:nvPr/>
        </p:nvSpPr>
        <p:spPr>
          <a:xfrm>
            <a:off x="7349700" y="1540298"/>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a:solidFill>
                  <a:schemeClr val="dk1"/>
                </a:solidFill>
              </a:rPr>
              <a:t>Send Email</a:t>
            </a:r>
          </a:p>
        </p:txBody>
      </p:sp>
      <p:sp>
        <p:nvSpPr>
          <p:cNvPr id="219" name="Shape 219"/>
          <p:cNvSpPr/>
          <p:nvPr/>
        </p:nvSpPr>
        <p:spPr>
          <a:xfrm>
            <a:off x="7166555" y="2303785"/>
            <a:ext cx="1144657" cy="763486"/>
          </a:xfrm>
          <a:prstGeom prst="rect">
            <a:avLst/>
          </a:prstGeom>
          <a:solidFill>
            <a:srgbClr val="CFCECD">
              <a:alpha val="89803"/>
            </a:srgbClr>
          </a:solidFill>
          <a:ln w="9525" cap="rnd" cmpd="sng">
            <a:solidFill>
              <a:srgbClr val="CFCECD">
                <a:alpha val="89803"/>
              </a:srgbClr>
            </a:solidFill>
            <a:prstDash val="solid"/>
            <a:round/>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220" name="Shape 220"/>
          <p:cNvSpPr txBox="1"/>
          <p:nvPr/>
        </p:nvSpPr>
        <p:spPr>
          <a:xfrm>
            <a:off x="7349700" y="2303785"/>
            <a:ext cx="961511" cy="763486"/>
          </a:xfrm>
          <a:prstGeom prst="rect">
            <a:avLst/>
          </a:prstGeom>
          <a:noFill/>
          <a:ln>
            <a:noFill/>
          </a:ln>
        </p:spPr>
        <p:txBody>
          <a:bodyPr wrap="square" lIns="0" tIns="85325" rIns="85325" bIns="85325" anchor="ctr" anchorCtr="0">
            <a:noAutofit/>
          </a:bodyPr>
          <a:lstStyle/>
          <a:p>
            <a:pPr marL="0" marR="0" lvl="0" indent="0" algn="l" rtl="0">
              <a:lnSpc>
                <a:spcPct val="90000"/>
              </a:lnSpc>
              <a:spcBef>
                <a:spcPts val="0"/>
              </a:spcBef>
              <a:spcAft>
                <a:spcPts val="0"/>
              </a:spcAft>
              <a:buNone/>
            </a:pPr>
            <a:r>
              <a:rPr lang="zh-CN" sz="1200">
                <a:solidFill>
                  <a:schemeClr val="dk1"/>
                </a:solidFill>
              </a:rPr>
              <a:t>Message</a:t>
            </a:r>
          </a:p>
          <a:p>
            <a:pPr marL="0" marR="0" lvl="0" indent="0" algn="l" rtl="0">
              <a:lnSpc>
                <a:spcPct val="90000"/>
              </a:lnSpc>
              <a:spcBef>
                <a:spcPts val="0"/>
              </a:spcBef>
              <a:spcAft>
                <a:spcPts val="0"/>
              </a:spcAft>
              <a:buNone/>
            </a:pPr>
            <a:r>
              <a:rPr lang="zh-CN" sz="1200">
                <a:solidFill>
                  <a:schemeClr val="dk1"/>
                </a:solidFill>
              </a:rPr>
              <a:t>Notification</a:t>
            </a:r>
          </a:p>
        </p:txBody>
      </p:sp>
      <p:sp>
        <p:nvSpPr>
          <p:cNvPr id="221" name="Shape 221"/>
          <p:cNvSpPr/>
          <p:nvPr/>
        </p:nvSpPr>
        <p:spPr>
          <a:xfrm>
            <a:off x="6556072" y="1235057"/>
            <a:ext cx="763104" cy="763104"/>
          </a:xfrm>
          <a:prstGeom prst="ellipse">
            <a:avLst/>
          </a:prstGeom>
          <a:gradFill>
            <a:gsLst>
              <a:gs pos="0">
                <a:srgbClr val="534740"/>
              </a:gs>
              <a:gs pos="71000">
                <a:srgbClr val="52463F"/>
              </a:gs>
              <a:gs pos="100000">
                <a:srgbClr val="493E37"/>
              </a:gs>
            </a:gsLst>
            <a:path path="circle">
              <a:fillToRect l="50000" t="50000" r="50000" b="50000"/>
            </a:path>
            <a:tileRect/>
          </a:gradFill>
          <a:ln>
            <a:noFill/>
          </a:ln>
          <a:effectLst>
            <a:outerShdw blurRad="39000" dist="25400" dir="5400000" rotWithShape="0">
              <a:srgbClr val="000000">
                <a:alpha val="37647"/>
              </a:srgbClr>
            </a:outerShdw>
          </a:effectLst>
        </p:spPr>
        <p:txBody>
          <a:bodyPr wrap="square" lIns="68575" tIns="68575" rIns="68575" bIns="68575" anchor="ctr" anchorCtr="0">
            <a:noAutofit/>
          </a:bodyPr>
          <a:lstStyle/>
          <a:p>
            <a:pPr marL="0" lvl="0" indent="0">
              <a:spcBef>
                <a:spcPts val="0"/>
              </a:spcBef>
              <a:buNone/>
            </a:pPr>
            <a:endParaRPr/>
          </a:p>
        </p:txBody>
      </p:sp>
      <p:sp>
        <p:nvSpPr>
          <p:cNvPr id="222" name="Shape 222"/>
          <p:cNvSpPr txBox="1"/>
          <p:nvPr/>
        </p:nvSpPr>
        <p:spPr>
          <a:xfrm>
            <a:off x="6667826" y="1346810"/>
            <a:ext cx="539597" cy="539597"/>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r>
              <a:rPr lang="zh-CN" sz="600">
                <a:solidFill>
                  <a:schemeClr val="lt1"/>
                </a:solidFill>
              </a:rPr>
              <a:t>Data Visualization</a:t>
            </a: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28675" y="57150"/>
            <a:ext cx="7485600" cy="822600"/>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a:t>Identity Detection - member 1</a:t>
            </a:r>
          </a:p>
        </p:txBody>
      </p:sp>
      <p:sp>
        <p:nvSpPr>
          <p:cNvPr id="228" name="Shape 228"/>
          <p:cNvSpPr txBox="1">
            <a:spLocks noGrp="1"/>
          </p:cNvSpPr>
          <p:nvPr>
            <p:ph type="body" idx="1"/>
          </p:nvPr>
        </p:nvSpPr>
        <p:spPr>
          <a:xfrm>
            <a:off x="828675" y="1200150"/>
            <a:ext cx="7486500" cy="3429000"/>
          </a:xfrm>
          <a:prstGeom prst="rect">
            <a:avLst/>
          </a:prstGeom>
          <a:noFill/>
          <a:ln>
            <a:noFill/>
          </a:ln>
        </p:spPr>
        <p:txBody>
          <a:bodyPr wrap="square" lIns="0" tIns="34275" rIns="0" bIns="34275" anchor="t" anchorCtr="0">
            <a:noAutofit/>
          </a:bodyPr>
          <a:lstStyle/>
          <a:p>
            <a:pPr marL="177800" marR="0" lvl="0" indent="-171450" algn="l" rtl="0">
              <a:lnSpc>
                <a:spcPct val="90000"/>
              </a:lnSpc>
              <a:spcBef>
                <a:spcPts val="0"/>
              </a:spcBef>
              <a:buClr>
                <a:schemeClr val="dk1"/>
              </a:buClr>
              <a:buSzPts val="1500"/>
              <a:buFont typeface="Noto Sans Symbols"/>
              <a:buNone/>
            </a:pPr>
            <a:endParaRPr sz="1500" b="0" i="0" u="none" strike="noStrike" cap="none" dirty="0">
              <a:solidFill>
                <a:schemeClr val="dk1"/>
              </a:solidFill>
              <a:latin typeface="Arial"/>
              <a:ea typeface="Arial"/>
              <a:cs typeface="Arial"/>
              <a:sym typeface="Arial"/>
            </a:endParaRPr>
          </a:p>
        </p:txBody>
      </p:sp>
      <p:pic>
        <p:nvPicPr>
          <p:cNvPr id="2" name="M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06275" y="1200150"/>
            <a:ext cx="1930400" cy="3429000"/>
          </a:xfrm>
          <a:prstGeom prst="rect">
            <a:avLst/>
          </a:prstGeom>
        </p:spPr>
      </p:pic>
    </p:spTree>
  </p:cSld>
  <p:clrMapOvr>
    <a:masterClrMapping/>
  </p:clrMapOvr>
  <p:transition spd="med">
    <p:fade thruBlk="1"/>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828675" y="57150"/>
            <a:ext cx="7485600" cy="822600"/>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a:t>Identity Detection member 2</a:t>
            </a:r>
          </a:p>
        </p:txBody>
      </p:sp>
      <p:sp>
        <p:nvSpPr>
          <p:cNvPr id="235" name="Shape 235"/>
          <p:cNvSpPr txBox="1">
            <a:spLocks noGrp="1"/>
          </p:cNvSpPr>
          <p:nvPr>
            <p:ph type="body" idx="1"/>
          </p:nvPr>
        </p:nvSpPr>
        <p:spPr>
          <a:xfrm>
            <a:off x="828675" y="1200150"/>
            <a:ext cx="7486500" cy="3429000"/>
          </a:xfrm>
          <a:prstGeom prst="rect">
            <a:avLst/>
          </a:prstGeom>
          <a:noFill/>
          <a:ln>
            <a:noFill/>
          </a:ln>
        </p:spPr>
        <p:txBody>
          <a:bodyPr wrap="square" lIns="0" tIns="34275" rIns="0" bIns="34275" anchor="t" anchorCtr="0">
            <a:noAutofit/>
          </a:bodyPr>
          <a:lstStyle/>
          <a:p>
            <a:pPr marL="177800" marR="0" lvl="0" indent="-171450" algn="l" rtl="0">
              <a:lnSpc>
                <a:spcPct val="90000"/>
              </a:lnSpc>
              <a:spcBef>
                <a:spcPts val="0"/>
              </a:spcBef>
              <a:buClr>
                <a:schemeClr val="dk1"/>
              </a:buClr>
              <a:buSzPts val="1500"/>
              <a:buFont typeface="Noto Sans Symbols"/>
              <a:buNone/>
            </a:pPr>
            <a:endParaRPr sz="1500" b="0" i="0" u="none" strike="noStrike" cap="none">
              <a:solidFill>
                <a:schemeClr val="dk1"/>
              </a:solidFill>
              <a:latin typeface="Arial"/>
              <a:ea typeface="Arial"/>
              <a:cs typeface="Arial"/>
              <a:sym typeface="Arial"/>
            </a:endParaRPr>
          </a:p>
        </p:txBody>
      </p:sp>
      <p:pic>
        <p:nvPicPr>
          <p:cNvPr id="5" name="M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06275" y="1200150"/>
            <a:ext cx="1930400" cy="3429001"/>
          </a:xfrm>
          <a:prstGeom prst="rect">
            <a:avLst/>
          </a:prstGeom>
        </p:spPr>
      </p:pic>
    </p:spTree>
  </p:cSld>
  <p:clrMapOvr>
    <a:masterClrMapping/>
  </p:clrMapOvr>
  <p:transition spd="med">
    <p:fade thruBlk="1"/>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828675" y="57150"/>
            <a:ext cx="7485600" cy="822600"/>
          </a:xfrm>
          <a:prstGeom prst="rect">
            <a:avLst/>
          </a:prstGeom>
          <a:noFill/>
          <a:ln>
            <a:noFill/>
          </a:ln>
        </p:spPr>
        <p:txBody>
          <a:bodyPr wrap="square" lIns="0" tIns="34275" rIns="0" bIns="34275" anchor="b" anchorCtr="0">
            <a:noAutofit/>
          </a:bodyPr>
          <a:lstStyle/>
          <a:p>
            <a:pPr marL="0" marR="0" lvl="0" indent="-133350" algn="l" rtl="0">
              <a:lnSpc>
                <a:spcPct val="90000"/>
              </a:lnSpc>
              <a:spcBef>
                <a:spcPts val="0"/>
              </a:spcBef>
              <a:buClr>
                <a:schemeClr val="dk1"/>
              </a:buClr>
              <a:buSzPts val="2100"/>
              <a:buFont typeface="Arial"/>
              <a:buNone/>
            </a:pPr>
            <a:r>
              <a:rPr lang="zh-CN"/>
              <a:t>Identity Detection stranger</a:t>
            </a:r>
          </a:p>
        </p:txBody>
      </p:sp>
      <p:sp>
        <p:nvSpPr>
          <p:cNvPr id="242" name="Shape 242"/>
          <p:cNvSpPr txBox="1">
            <a:spLocks noGrp="1"/>
          </p:cNvSpPr>
          <p:nvPr>
            <p:ph type="body" idx="1"/>
          </p:nvPr>
        </p:nvSpPr>
        <p:spPr>
          <a:xfrm>
            <a:off x="828675" y="1200150"/>
            <a:ext cx="7486500" cy="3429000"/>
          </a:xfrm>
          <a:prstGeom prst="rect">
            <a:avLst/>
          </a:prstGeom>
          <a:noFill/>
          <a:ln>
            <a:noFill/>
          </a:ln>
        </p:spPr>
        <p:txBody>
          <a:bodyPr wrap="square" lIns="0" tIns="34275" rIns="0" bIns="34275" anchor="t" anchorCtr="0">
            <a:noAutofit/>
          </a:bodyPr>
          <a:lstStyle/>
          <a:p>
            <a:pPr marL="177800" marR="0" lvl="0" indent="-171450" algn="l" rtl="0">
              <a:lnSpc>
                <a:spcPct val="90000"/>
              </a:lnSpc>
              <a:spcBef>
                <a:spcPts val="0"/>
              </a:spcBef>
              <a:buClr>
                <a:schemeClr val="dk1"/>
              </a:buClr>
              <a:buSzPts val="1500"/>
              <a:buFont typeface="Noto Sans Symbols"/>
              <a:buNone/>
            </a:pPr>
            <a:endParaRPr sz="1500" b="0" i="0" u="none" strike="noStrike" cap="none">
              <a:solidFill>
                <a:schemeClr val="dk1"/>
              </a:solidFill>
              <a:latin typeface="Arial"/>
              <a:ea typeface="Arial"/>
              <a:cs typeface="Arial"/>
              <a:sym typeface="Arial"/>
            </a:endParaRPr>
          </a:p>
        </p:txBody>
      </p:sp>
      <p:pic>
        <p:nvPicPr>
          <p:cNvPr id="5" nam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06275" y="1200149"/>
            <a:ext cx="1930400" cy="3429000"/>
          </a:xfrm>
          <a:prstGeom prst="rect">
            <a:avLst/>
          </a:prstGeom>
        </p:spPr>
      </p:pic>
    </p:spTree>
  </p:cSld>
  <p:clrMapOvr>
    <a:masterClrMapping/>
  </p:clrMapOvr>
  <p:transition spd="med">
    <p:fade thruBlk="1"/>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418</Words>
  <Application>Microsoft Macintosh PowerPoint</Application>
  <PresentationFormat>On-screen Show (16:9)</PresentationFormat>
  <Paragraphs>72</Paragraphs>
  <Slides>13</Slides>
  <Notes>13</Notes>
  <HiddenSlides>0</HiddenSlides>
  <MMClips>3</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Noto Sans Symbols</vt:lpstr>
      <vt:lpstr>Simple Light</vt:lpstr>
      <vt:lpstr>Academic Literature 16x9</vt:lpstr>
      <vt:lpstr>IOT PROJECT INTERMEDIATE  PRESENTATION</vt:lpstr>
      <vt:lpstr>Outline</vt:lpstr>
      <vt:lpstr>Project Objectives - Anti-Theft Door</vt:lpstr>
      <vt:lpstr>Apparatus and Procedure</vt:lpstr>
      <vt:lpstr>Project Diagram</vt:lpstr>
      <vt:lpstr>Technology Usage</vt:lpstr>
      <vt:lpstr>Identity Detection - member 1</vt:lpstr>
      <vt:lpstr>Identity Detection member 2</vt:lpstr>
      <vt:lpstr>Identity Detection stranger</vt:lpstr>
      <vt:lpstr>Result Visualization: Member One </vt:lpstr>
      <vt:lpstr>Result Visualization: Member Two</vt:lpstr>
      <vt:lpstr>Result Visualization: Stanger </vt:lpstr>
      <vt:lpstr>Goal Fulfillment</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PROJECT INTERMEDIATE  PRESENTATION</dc:title>
  <cp:lastModifiedBy>Ruimin Zhao</cp:lastModifiedBy>
  <cp:revision>1</cp:revision>
  <dcterms:modified xsi:type="dcterms:W3CDTF">2017-12-14T16:30:59Z</dcterms:modified>
</cp:coreProperties>
</file>